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2" r:id="rId5"/>
    <p:sldId id="273" r:id="rId6"/>
    <p:sldId id="263" r:id="rId7"/>
    <p:sldId id="274" r:id="rId8"/>
    <p:sldId id="269" r:id="rId9"/>
    <p:sldId id="265" r:id="rId10"/>
    <p:sldId id="261" r:id="rId11"/>
    <p:sldId id="264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>
        <p:scale>
          <a:sx n="64" d="100"/>
          <a:sy n="64" d="100"/>
        </p:scale>
        <p:origin x="7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0177D0-D140-4D4E-A42F-DC0FA889CCC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EC549E7-DDB6-4BB3-A82F-E71C3B834E7C}">
      <dgm:prSet phldrT="[Text]"/>
      <dgm:spPr/>
      <dgm:t>
        <a:bodyPr/>
        <a:lstStyle/>
        <a:p>
          <a:r>
            <a:rPr lang="en-IN" dirty="0"/>
            <a:t>Webcam</a:t>
          </a:r>
        </a:p>
      </dgm:t>
    </dgm:pt>
    <dgm:pt modelId="{5E5FB3BA-9027-48A0-89CF-FBE618F117D2}" type="parTrans" cxnId="{33018B21-CA33-48BE-B6AF-24E6EAB8243F}">
      <dgm:prSet/>
      <dgm:spPr/>
      <dgm:t>
        <a:bodyPr/>
        <a:lstStyle/>
        <a:p>
          <a:endParaRPr lang="en-IN"/>
        </a:p>
      </dgm:t>
    </dgm:pt>
    <dgm:pt modelId="{B5885AF6-EFC9-4605-9830-61D5FF89EE9C}" type="sibTrans" cxnId="{33018B21-CA33-48BE-B6AF-24E6EAB8243F}">
      <dgm:prSet/>
      <dgm:spPr/>
      <dgm:t>
        <a:bodyPr/>
        <a:lstStyle/>
        <a:p>
          <a:endParaRPr lang="en-IN"/>
        </a:p>
      </dgm:t>
    </dgm:pt>
    <dgm:pt modelId="{65E4CCDC-C411-48B0-9B07-228B6D458FE2}">
      <dgm:prSet phldrT="[Text]"/>
      <dgm:spPr/>
      <dgm:t>
        <a:bodyPr/>
        <a:lstStyle/>
        <a:p>
          <a:r>
            <a:rPr lang="en-IN" dirty="0"/>
            <a:t>OpenCV</a:t>
          </a:r>
        </a:p>
      </dgm:t>
    </dgm:pt>
    <dgm:pt modelId="{C285994B-2B87-4864-B320-13514CB51AD9}" type="parTrans" cxnId="{9BD19843-AA03-403E-8078-C91F4C803C7B}">
      <dgm:prSet/>
      <dgm:spPr/>
      <dgm:t>
        <a:bodyPr/>
        <a:lstStyle/>
        <a:p>
          <a:endParaRPr lang="en-IN"/>
        </a:p>
      </dgm:t>
    </dgm:pt>
    <dgm:pt modelId="{843EE06B-2F3B-4E6D-A670-D01FCCA8C144}" type="sibTrans" cxnId="{9BD19843-AA03-403E-8078-C91F4C803C7B}">
      <dgm:prSet/>
      <dgm:spPr/>
      <dgm:t>
        <a:bodyPr/>
        <a:lstStyle/>
        <a:p>
          <a:endParaRPr lang="en-IN"/>
        </a:p>
      </dgm:t>
    </dgm:pt>
    <dgm:pt modelId="{8D26526B-B76B-4288-9B88-F3C0BBBD3C61}">
      <dgm:prSet phldrT="[Text]"/>
      <dgm:spPr/>
      <dgm:t>
        <a:bodyPr/>
        <a:lstStyle/>
        <a:p>
          <a:r>
            <a:rPr lang="en-IN" dirty="0" err="1"/>
            <a:t>DeepFace</a:t>
          </a:r>
          <a:endParaRPr lang="en-IN" dirty="0"/>
        </a:p>
        <a:p>
          <a:r>
            <a:rPr lang="en-IN" dirty="0"/>
            <a:t>(CNN)</a:t>
          </a:r>
        </a:p>
      </dgm:t>
    </dgm:pt>
    <dgm:pt modelId="{270FE0EE-1445-4A72-8761-FB4C8FA378DF}" type="parTrans" cxnId="{3951D2C8-07D7-4219-BED2-A0D62D5D75F1}">
      <dgm:prSet/>
      <dgm:spPr/>
      <dgm:t>
        <a:bodyPr/>
        <a:lstStyle/>
        <a:p>
          <a:endParaRPr lang="en-IN"/>
        </a:p>
      </dgm:t>
    </dgm:pt>
    <dgm:pt modelId="{FB143078-AC87-4A86-8AA7-6CC593AF2EA8}" type="sibTrans" cxnId="{3951D2C8-07D7-4219-BED2-A0D62D5D75F1}">
      <dgm:prSet/>
      <dgm:spPr/>
      <dgm:t>
        <a:bodyPr/>
        <a:lstStyle/>
        <a:p>
          <a:endParaRPr lang="en-IN"/>
        </a:p>
      </dgm:t>
    </dgm:pt>
    <dgm:pt modelId="{E6F5E1E3-016D-4B9C-BAE0-15E69DA9A70D}">
      <dgm:prSet phldrT="[Text]"/>
      <dgm:spPr/>
      <dgm:t>
        <a:bodyPr/>
        <a:lstStyle/>
        <a:p>
          <a:r>
            <a:rPr lang="en-IN" dirty="0"/>
            <a:t>Embeddings</a:t>
          </a:r>
        </a:p>
      </dgm:t>
    </dgm:pt>
    <dgm:pt modelId="{EB295741-704B-483C-910F-10E750569C90}" type="parTrans" cxnId="{FB64689F-006D-44F8-87AB-8346A69FFD17}">
      <dgm:prSet/>
      <dgm:spPr/>
      <dgm:t>
        <a:bodyPr/>
        <a:lstStyle/>
        <a:p>
          <a:endParaRPr lang="en-IN"/>
        </a:p>
      </dgm:t>
    </dgm:pt>
    <dgm:pt modelId="{87CE8C4F-92D3-4623-A82B-0519EF302147}" type="sibTrans" cxnId="{FB64689F-006D-44F8-87AB-8346A69FFD17}">
      <dgm:prSet/>
      <dgm:spPr/>
      <dgm:t>
        <a:bodyPr/>
        <a:lstStyle/>
        <a:p>
          <a:endParaRPr lang="en-IN"/>
        </a:p>
      </dgm:t>
    </dgm:pt>
    <dgm:pt modelId="{622A1A8D-7B4F-41A5-BA1A-3B26A35A05AF}">
      <dgm:prSet phldrT="[Text]"/>
      <dgm:spPr/>
      <dgm:t>
        <a:bodyPr/>
        <a:lstStyle/>
        <a:p>
          <a:r>
            <a:rPr lang="en-IN" dirty="0" err="1"/>
            <a:t>DataBase</a:t>
          </a:r>
          <a:r>
            <a:rPr lang="en-IN" dirty="0"/>
            <a:t>(MySQL)</a:t>
          </a:r>
        </a:p>
      </dgm:t>
    </dgm:pt>
    <dgm:pt modelId="{939E9420-2033-42A3-BC50-6D9A4B112567}" type="parTrans" cxnId="{8B6FD6EC-2A2D-479F-B7BD-4426BC6CC25C}">
      <dgm:prSet/>
      <dgm:spPr/>
      <dgm:t>
        <a:bodyPr/>
        <a:lstStyle/>
        <a:p>
          <a:endParaRPr lang="en-IN"/>
        </a:p>
      </dgm:t>
    </dgm:pt>
    <dgm:pt modelId="{EBB12B9B-E611-4C5A-815E-43FF4494BE2A}" type="sibTrans" cxnId="{8B6FD6EC-2A2D-479F-B7BD-4426BC6CC25C}">
      <dgm:prSet/>
      <dgm:spPr/>
      <dgm:t>
        <a:bodyPr/>
        <a:lstStyle/>
        <a:p>
          <a:endParaRPr lang="en-IN"/>
        </a:p>
      </dgm:t>
    </dgm:pt>
    <dgm:pt modelId="{464FB1BF-0463-47CD-A423-48B549532893}">
      <dgm:prSet phldrT="[Text]"/>
      <dgm:spPr/>
      <dgm:t>
        <a:bodyPr/>
        <a:lstStyle/>
        <a:p>
          <a:r>
            <a:rPr lang="en-IN" dirty="0"/>
            <a:t>API (Spring Boot) </a:t>
          </a:r>
        </a:p>
      </dgm:t>
    </dgm:pt>
    <dgm:pt modelId="{8E820DFA-A3D9-4586-BA15-DDADF5FD4ADC}" type="parTrans" cxnId="{7B55522D-B96C-405F-BEA4-8CEB55F82A22}">
      <dgm:prSet/>
      <dgm:spPr/>
      <dgm:t>
        <a:bodyPr/>
        <a:lstStyle/>
        <a:p>
          <a:endParaRPr lang="en-IN"/>
        </a:p>
      </dgm:t>
    </dgm:pt>
    <dgm:pt modelId="{BFCBB08E-79ED-4954-A10D-79DC97B97C1A}" type="sibTrans" cxnId="{7B55522D-B96C-405F-BEA4-8CEB55F82A22}">
      <dgm:prSet/>
      <dgm:spPr/>
      <dgm:t>
        <a:bodyPr/>
        <a:lstStyle/>
        <a:p>
          <a:endParaRPr lang="en-IN"/>
        </a:p>
      </dgm:t>
    </dgm:pt>
    <dgm:pt modelId="{BAE1F118-DFE7-48D1-9D61-79538BA1A6E5}">
      <dgm:prSet phldrT="[Text]"/>
      <dgm:spPr/>
      <dgm:t>
        <a:bodyPr/>
        <a:lstStyle/>
        <a:p>
          <a:r>
            <a:rPr lang="en-IN" dirty="0"/>
            <a:t>Attendance Report</a:t>
          </a:r>
        </a:p>
      </dgm:t>
    </dgm:pt>
    <dgm:pt modelId="{E49DFD81-F802-4A52-8B57-A9DB290C1D4E}" type="parTrans" cxnId="{038870C9-F348-4FD4-919A-DE388F7CC1F3}">
      <dgm:prSet/>
      <dgm:spPr/>
      <dgm:t>
        <a:bodyPr/>
        <a:lstStyle/>
        <a:p>
          <a:endParaRPr lang="en-IN"/>
        </a:p>
      </dgm:t>
    </dgm:pt>
    <dgm:pt modelId="{892F2A02-62B1-4B50-8B0C-26D4842D84E4}" type="sibTrans" cxnId="{038870C9-F348-4FD4-919A-DE388F7CC1F3}">
      <dgm:prSet/>
      <dgm:spPr/>
      <dgm:t>
        <a:bodyPr/>
        <a:lstStyle/>
        <a:p>
          <a:endParaRPr lang="en-IN"/>
        </a:p>
      </dgm:t>
    </dgm:pt>
    <dgm:pt modelId="{21DFB6D7-8876-4EA6-8F06-B99075FA2BF8}" type="pres">
      <dgm:prSet presAssocID="{030177D0-D140-4D4E-A42F-DC0FA889CCC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9E1BA4E-F0CB-448F-87B4-8FB9CA0530A8}" type="pres">
      <dgm:prSet presAssocID="{BAE1F118-DFE7-48D1-9D61-79538BA1A6E5}" presName="Accent7" presStyleCnt="0"/>
      <dgm:spPr/>
    </dgm:pt>
    <dgm:pt modelId="{ED15FE9F-CE3A-414C-8270-2B4CD369770F}" type="pres">
      <dgm:prSet presAssocID="{BAE1F118-DFE7-48D1-9D61-79538BA1A6E5}" presName="Accent" presStyleLbl="node1" presStyleIdx="0" presStyleCnt="7"/>
      <dgm:spPr/>
    </dgm:pt>
    <dgm:pt modelId="{0565AA26-779C-4C42-B289-21A5DB587B8E}" type="pres">
      <dgm:prSet presAssocID="{BAE1F118-DFE7-48D1-9D61-79538BA1A6E5}" presName="ParentBackground7" presStyleCnt="0"/>
      <dgm:spPr/>
    </dgm:pt>
    <dgm:pt modelId="{37414EE3-24F8-452A-8ACE-0E055E916011}" type="pres">
      <dgm:prSet presAssocID="{BAE1F118-DFE7-48D1-9D61-79538BA1A6E5}" presName="ParentBackground" presStyleLbl="fgAcc1" presStyleIdx="0" presStyleCnt="7"/>
      <dgm:spPr/>
    </dgm:pt>
    <dgm:pt modelId="{6EEB1B4B-BC2E-4AAF-B16F-885F77B0B3FA}" type="pres">
      <dgm:prSet presAssocID="{BAE1F118-DFE7-48D1-9D61-79538BA1A6E5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38B3A7-3E07-405B-98AB-1E78D2E79C3C}" type="pres">
      <dgm:prSet presAssocID="{464FB1BF-0463-47CD-A423-48B549532893}" presName="Accent6" presStyleCnt="0"/>
      <dgm:spPr/>
    </dgm:pt>
    <dgm:pt modelId="{0536121A-5882-4248-A065-70B87BA69D7B}" type="pres">
      <dgm:prSet presAssocID="{464FB1BF-0463-47CD-A423-48B549532893}" presName="Accent" presStyleLbl="node1" presStyleIdx="1" presStyleCnt="7"/>
      <dgm:spPr/>
    </dgm:pt>
    <dgm:pt modelId="{F6E74673-68F4-46E6-9C6D-A1635764B38B}" type="pres">
      <dgm:prSet presAssocID="{464FB1BF-0463-47CD-A423-48B549532893}" presName="ParentBackground6" presStyleCnt="0"/>
      <dgm:spPr/>
    </dgm:pt>
    <dgm:pt modelId="{B93773C3-8FFE-4D5E-AE37-3EA2064BB4F0}" type="pres">
      <dgm:prSet presAssocID="{464FB1BF-0463-47CD-A423-48B549532893}" presName="ParentBackground" presStyleLbl="fgAcc1" presStyleIdx="1" presStyleCnt="7"/>
      <dgm:spPr/>
    </dgm:pt>
    <dgm:pt modelId="{8504924A-6BD8-4C63-ABB9-6016EA98C247}" type="pres">
      <dgm:prSet presAssocID="{464FB1BF-0463-47CD-A423-48B549532893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45C5B1F-FA90-4020-98A7-DD5EAF8C7D25}" type="pres">
      <dgm:prSet presAssocID="{622A1A8D-7B4F-41A5-BA1A-3B26A35A05AF}" presName="Accent5" presStyleCnt="0"/>
      <dgm:spPr/>
    </dgm:pt>
    <dgm:pt modelId="{FDFA8A72-8A9A-4263-A0E5-40E20B965A45}" type="pres">
      <dgm:prSet presAssocID="{622A1A8D-7B4F-41A5-BA1A-3B26A35A05AF}" presName="Accent" presStyleLbl="node1" presStyleIdx="2" presStyleCnt="7"/>
      <dgm:spPr/>
    </dgm:pt>
    <dgm:pt modelId="{DC4927BD-CCB0-4EA0-BA0D-3B72D0EEE334}" type="pres">
      <dgm:prSet presAssocID="{622A1A8D-7B4F-41A5-BA1A-3B26A35A05AF}" presName="ParentBackground5" presStyleCnt="0"/>
      <dgm:spPr/>
    </dgm:pt>
    <dgm:pt modelId="{C5E3BFB0-7BF2-40A7-8679-E0834FD1C446}" type="pres">
      <dgm:prSet presAssocID="{622A1A8D-7B4F-41A5-BA1A-3B26A35A05AF}" presName="ParentBackground" presStyleLbl="fgAcc1" presStyleIdx="2" presStyleCnt="7"/>
      <dgm:spPr/>
    </dgm:pt>
    <dgm:pt modelId="{5784A7CC-E33B-440C-810B-03F555747E57}" type="pres">
      <dgm:prSet presAssocID="{622A1A8D-7B4F-41A5-BA1A-3B26A35A05AF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DC4B990-66A9-43F6-BAB1-80056CEA7479}" type="pres">
      <dgm:prSet presAssocID="{E6F5E1E3-016D-4B9C-BAE0-15E69DA9A70D}" presName="Accent4" presStyleCnt="0"/>
      <dgm:spPr/>
    </dgm:pt>
    <dgm:pt modelId="{853B4D2F-57EA-4936-8CB8-00C7FFC00822}" type="pres">
      <dgm:prSet presAssocID="{E6F5E1E3-016D-4B9C-BAE0-15E69DA9A70D}" presName="Accent" presStyleLbl="node1" presStyleIdx="3" presStyleCnt="7"/>
      <dgm:spPr/>
    </dgm:pt>
    <dgm:pt modelId="{2076DA14-3798-4545-BD88-9697DCCB8281}" type="pres">
      <dgm:prSet presAssocID="{E6F5E1E3-016D-4B9C-BAE0-15E69DA9A70D}" presName="ParentBackground4" presStyleCnt="0"/>
      <dgm:spPr/>
    </dgm:pt>
    <dgm:pt modelId="{194BD53A-5430-43E9-8013-B32F528DD159}" type="pres">
      <dgm:prSet presAssocID="{E6F5E1E3-016D-4B9C-BAE0-15E69DA9A70D}" presName="ParentBackground" presStyleLbl="fgAcc1" presStyleIdx="3" presStyleCnt="7"/>
      <dgm:spPr/>
    </dgm:pt>
    <dgm:pt modelId="{67EE5AF3-7F78-4E1E-8E1D-40ED2019917B}" type="pres">
      <dgm:prSet presAssocID="{E6F5E1E3-016D-4B9C-BAE0-15E69DA9A70D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BE1D00F-47E4-48C6-975C-1BFF9C8F0EF1}" type="pres">
      <dgm:prSet presAssocID="{8D26526B-B76B-4288-9B88-F3C0BBBD3C61}" presName="Accent3" presStyleCnt="0"/>
      <dgm:spPr/>
    </dgm:pt>
    <dgm:pt modelId="{78178A19-0B71-4AA3-84A4-17C5E7546547}" type="pres">
      <dgm:prSet presAssocID="{8D26526B-B76B-4288-9B88-F3C0BBBD3C61}" presName="Accent" presStyleLbl="node1" presStyleIdx="4" presStyleCnt="7"/>
      <dgm:spPr/>
    </dgm:pt>
    <dgm:pt modelId="{D554AE33-2C68-4955-A9C9-E37743723520}" type="pres">
      <dgm:prSet presAssocID="{8D26526B-B76B-4288-9B88-F3C0BBBD3C61}" presName="ParentBackground3" presStyleCnt="0"/>
      <dgm:spPr/>
    </dgm:pt>
    <dgm:pt modelId="{9C4C37CE-6CFD-4AFF-92DE-25EF5D6E757E}" type="pres">
      <dgm:prSet presAssocID="{8D26526B-B76B-4288-9B88-F3C0BBBD3C61}" presName="ParentBackground" presStyleLbl="fgAcc1" presStyleIdx="4" presStyleCnt="7"/>
      <dgm:spPr/>
    </dgm:pt>
    <dgm:pt modelId="{30E7E785-BC89-463C-8140-5CF72E9DEBC6}" type="pres">
      <dgm:prSet presAssocID="{8D26526B-B76B-4288-9B88-F3C0BBBD3C61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536E6B1-8AF3-401E-A4EC-761D3A7278E4}" type="pres">
      <dgm:prSet presAssocID="{65E4CCDC-C411-48B0-9B07-228B6D458FE2}" presName="Accent2" presStyleCnt="0"/>
      <dgm:spPr/>
    </dgm:pt>
    <dgm:pt modelId="{333F677B-3343-4AB6-BFA2-448EDFD37326}" type="pres">
      <dgm:prSet presAssocID="{65E4CCDC-C411-48B0-9B07-228B6D458FE2}" presName="Accent" presStyleLbl="node1" presStyleIdx="5" presStyleCnt="7"/>
      <dgm:spPr/>
    </dgm:pt>
    <dgm:pt modelId="{802372D9-503D-4093-8296-E41C18912AE6}" type="pres">
      <dgm:prSet presAssocID="{65E4CCDC-C411-48B0-9B07-228B6D458FE2}" presName="ParentBackground2" presStyleCnt="0"/>
      <dgm:spPr/>
    </dgm:pt>
    <dgm:pt modelId="{117285F4-CBF8-420A-8935-A1C7F3C8E669}" type="pres">
      <dgm:prSet presAssocID="{65E4CCDC-C411-48B0-9B07-228B6D458FE2}" presName="ParentBackground" presStyleLbl="fgAcc1" presStyleIdx="5" presStyleCnt="7"/>
      <dgm:spPr/>
    </dgm:pt>
    <dgm:pt modelId="{E11E2B3E-0835-4651-AF34-50B5E70A36A8}" type="pres">
      <dgm:prSet presAssocID="{65E4CCDC-C411-48B0-9B07-228B6D458FE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2F3FEB6-AF56-4A94-8C09-46234DB036E8}" type="pres">
      <dgm:prSet presAssocID="{DEC549E7-DDB6-4BB3-A82F-E71C3B834E7C}" presName="Accent1" presStyleCnt="0"/>
      <dgm:spPr/>
    </dgm:pt>
    <dgm:pt modelId="{501033A6-01B1-4711-A6F4-7525138C999A}" type="pres">
      <dgm:prSet presAssocID="{DEC549E7-DDB6-4BB3-A82F-E71C3B834E7C}" presName="Accent" presStyleLbl="node1" presStyleIdx="6" presStyleCnt="7"/>
      <dgm:spPr/>
    </dgm:pt>
    <dgm:pt modelId="{0840C667-1CA8-4B47-9230-0AE6D4F98CA8}" type="pres">
      <dgm:prSet presAssocID="{DEC549E7-DDB6-4BB3-A82F-E71C3B834E7C}" presName="ParentBackground1" presStyleCnt="0"/>
      <dgm:spPr/>
    </dgm:pt>
    <dgm:pt modelId="{B1442817-9958-46B5-9334-ABE5F06954C8}" type="pres">
      <dgm:prSet presAssocID="{DEC549E7-DDB6-4BB3-A82F-E71C3B834E7C}" presName="ParentBackground" presStyleLbl="fgAcc1" presStyleIdx="6" presStyleCnt="7" custLinFactNeighborX="-758"/>
      <dgm:spPr/>
    </dgm:pt>
    <dgm:pt modelId="{3645991C-34B7-412D-8FE4-CF46D95F1217}" type="pres">
      <dgm:prSet presAssocID="{DEC549E7-DDB6-4BB3-A82F-E71C3B834E7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4276D1B-B044-4319-B58F-FB99223D7D17}" type="presOf" srcId="{E6F5E1E3-016D-4B9C-BAE0-15E69DA9A70D}" destId="{67EE5AF3-7F78-4E1E-8E1D-40ED2019917B}" srcOrd="1" destOrd="0" presId="urn:microsoft.com/office/officeart/2011/layout/CircleProcess"/>
    <dgm:cxn modelId="{01396321-6C7C-4A4C-B366-B4187F3F40F1}" type="presOf" srcId="{8D26526B-B76B-4288-9B88-F3C0BBBD3C61}" destId="{9C4C37CE-6CFD-4AFF-92DE-25EF5D6E757E}" srcOrd="0" destOrd="0" presId="urn:microsoft.com/office/officeart/2011/layout/CircleProcess"/>
    <dgm:cxn modelId="{33018B21-CA33-48BE-B6AF-24E6EAB8243F}" srcId="{030177D0-D140-4D4E-A42F-DC0FA889CCC5}" destId="{DEC549E7-DDB6-4BB3-A82F-E71C3B834E7C}" srcOrd="0" destOrd="0" parTransId="{5E5FB3BA-9027-48A0-89CF-FBE618F117D2}" sibTransId="{B5885AF6-EFC9-4605-9830-61D5FF89EE9C}"/>
    <dgm:cxn modelId="{2269152D-DE7F-4483-B369-3A9349AC869F}" type="presOf" srcId="{8D26526B-B76B-4288-9B88-F3C0BBBD3C61}" destId="{30E7E785-BC89-463C-8140-5CF72E9DEBC6}" srcOrd="1" destOrd="0" presId="urn:microsoft.com/office/officeart/2011/layout/CircleProcess"/>
    <dgm:cxn modelId="{7B55522D-B96C-405F-BEA4-8CEB55F82A22}" srcId="{030177D0-D140-4D4E-A42F-DC0FA889CCC5}" destId="{464FB1BF-0463-47CD-A423-48B549532893}" srcOrd="5" destOrd="0" parTransId="{8E820DFA-A3D9-4586-BA15-DDADF5FD4ADC}" sibTransId="{BFCBB08E-79ED-4954-A10D-79DC97B97C1A}"/>
    <dgm:cxn modelId="{9BD19843-AA03-403E-8078-C91F4C803C7B}" srcId="{030177D0-D140-4D4E-A42F-DC0FA889CCC5}" destId="{65E4CCDC-C411-48B0-9B07-228B6D458FE2}" srcOrd="1" destOrd="0" parTransId="{C285994B-2B87-4864-B320-13514CB51AD9}" sibTransId="{843EE06B-2F3B-4E6D-A670-D01FCCA8C144}"/>
    <dgm:cxn modelId="{87C4756A-FEE8-4808-B911-B3F94BB10153}" type="presOf" srcId="{464FB1BF-0463-47CD-A423-48B549532893}" destId="{B93773C3-8FFE-4D5E-AE37-3EA2064BB4F0}" srcOrd="0" destOrd="0" presId="urn:microsoft.com/office/officeart/2011/layout/CircleProcess"/>
    <dgm:cxn modelId="{72C1B64D-2D23-4FF7-BEF9-688E141D4A5E}" type="presOf" srcId="{65E4CCDC-C411-48B0-9B07-228B6D458FE2}" destId="{E11E2B3E-0835-4651-AF34-50B5E70A36A8}" srcOrd="1" destOrd="0" presId="urn:microsoft.com/office/officeart/2011/layout/CircleProcess"/>
    <dgm:cxn modelId="{69FB0A78-2863-4967-AB6D-D80B01485F46}" type="presOf" srcId="{E6F5E1E3-016D-4B9C-BAE0-15E69DA9A70D}" destId="{194BD53A-5430-43E9-8013-B32F528DD159}" srcOrd="0" destOrd="0" presId="urn:microsoft.com/office/officeart/2011/layout/CircleProcess"/>
    <dgm:cxn modelId="{35B3D587-624E-4477-8A57-005EB410A648}" type="presOf" srcId="{DEC549E7-DDB6-4BB3-A82F-E71C3B834E7C}" destId="{B1442817-9958-46B5-9334-ABE5F06954C8}" srcOrd="0" destOrd="0" presId="urn:microsoft.com/office/officeart/2011/layout/CircleProcess"/>
    <dgm:cxn modelId="{5695D98C-5502-41F8-A041-9F5B3141BE17}" type="presOf" srcId="{464FB1BF-0463-47CD-A423-48B549532893}" destId="{8504924A-6BD8-4C63-ABB9-6016EA98C247}" srcOrd="1" destOrd="0" presId="urn:microsoft.com/office/officeart/2011/layout/CircleProcess"/>
    <dgm:cxn modelId="{FB64689F-006D-44F8-87AB-8346A69FFD17}" srcId="{030177D0-D140-4D4E-A42F-DC0FA889CCC5}" destId="{E6F5E1E3-016D-4B9C-BAE0-15E69DA9A70D}" srcOrd="3" destOrd="0" parTransId="{EB295741-704B-483C-910F-10E750569C90}" sibTransId="{87CE8C4F-92D3-4623-A82B-0519EF302147}"/>
    <dgm:cxn modelId="{0BA896AD-756B-43D9-9751-B4D1932A26C2}" type="presOf" srcId="{BAE1F118-DFE7-48D1-9D61-79538BA1A6E5}" destId="{37414EE3-24F8-452A-8ACE-0E055E916011}" srcOrd="0" destOrd="0" presId="urn:microsoft.com/office/officeart/2011/layout/CircleProcess"/>
    <dgm:cxn modelId="{A28783B6-23D8-4394-A773-17C057BBEA7B}" type="presOf" srcId="{DEC549E7-DDB6-4BB3-A82F-E71C3B834E7C}" destId="{3645991C-34B7-412D-8FE4-CF46D95F1217}" srcOrd="1" destOrd="0" presId="urn:microsoft.com/office/officeart/2011/layout/CircleProcess"/>
    <dgm:cxn modelId="{3951D2C8-07D7-4219-BED2-A0D62D5D75F1}" srcId="{030177D0-D140-4D4E-A42F-DC0FA889CCC5}" destId="{8D26526B-B76B-4288-9B88-F3C0BBBD3C61}" srcOrd="2" destOrd="0" parTransId="{270FE0EE-1445-4A72-8761-FB4C8FA378DF}" sibTransId="{FB143078-AC87-4A86-8AA7-6CC593AF2EA8}"/>
    <dgm:cxn modelId="{038870C9-F348-4FD4-919A-DE388F7CC1F3}" srcId="{030177D0-D140-4D4E-A42F-DC0FA889CCC5}" destId="{BAE1F118-DFE7-48D1-9D61-79538BA1A6E5}" srcOrd="6" destOrd="0" parTransId="{E49DFD81-F802-4A52-8B57-A9DB290C1D4E}" sibTransId="{892F2A02-62B1-4B50-8B0C-26D4842D84E4}"/>
    <dgm:cxn modelId="{F7908CCF-95CD-4930-924D-93F14C4F9565}" type="presOf" srcId="{622A1A8D-7B4F-41A5-BA1A-3B26A35A05AF}" destId="{5784A7CC-E33B-440C-810B-03F555747E57}" srcOrd="1" destOrd="0" presId="urn:microsoft.com/office/officeart/2011/layout/CircleProcess"/>
    <dgm:cxn modelId="{5F4F1AD4-08BB-4F76-B59F-2F5826FD7A01}" type="presOf" srcId="{030177D0-D140-4D4E-A42F-DC0FA889CCC5}" destId="{21DFB6D7-8876-4EA6-8F06-B99075FA2BF8}" srcOrd="0" destOrd="0" presId="urn:microsoft.com/office/officeart/2011/layout/CircleProcess"/>
    <dgm:cxn modelId="{752C99D7-ACF5-4E6C-91E9-E5DF5704BCEF}" type="presOf" srcId="{622A1A8D-7B4F-41A5-BA1A-3B26A35A05AF}" destId="{C5E3BFB0-7BF2-40A7-8679-E0834FD1C446}" srcOrd="0" destOrd="0" presId="urn:microsoft.com/office/officeart/2011/layout/CircleProcess"/>
    <dgm:cxn modelId="{BEF0CDDF-CF8F-49DB-AE2B-FE0B32610C21}" type="presOf" srcId="{BAE1F118-DFE7-48D1-9D61-79538BA1A6E5}" destId="{6EEB1B4B-BC2E-4AAF-B16F-885F77B0B3FA}" srcOrd="1" destOrd="0" presId="urn:microsoft.com/office/officeart/2011/layout/CircleProcess"/>
    <dgm:cxn modelId="{8B6FD6EC-2A2D-479F-B7BD-4426BC6CC25C}" srcId="{030177D0-D140-4D4E-A42F-DC0FA889CCC5}" destId="{622A1A8D-7B4F-41A5-BA1A-3B26A35A05AF}" srcOrd="4" destOrd="0" parTransId="{939E9420-2033-42A3-BC50-6D9A4B112567}" sibTransId="{EBB12B9B-E611-4C5A-815E-43FF4494BE2A}"/>
    <dgm:cxn modelId="{F1290DFF-A74F-4DE8-B155-BCFDD6772505}" type="presOf" srcId="{65E4CCDC-C411-48B0-9B07-228B6D458FE2}" destId="{117285F4-CBF8-420A-8935-A1C7F3C8E669}" srcOrd="0" destOrd="0" presId="urn:microsoft.com/office/officeart/2011/layout/CircleProcess"/>
    <dgm:cxn modelId="{C35A6D75-AB31-4AF9-819F-B007217A4157}" type="presParOf" srcId="{21DFB6D7-8876-4EA6-8F06-B99075FA2BF8}" destId="{E9E1BA4E-F0CB-448F-87B4-8FB9CA0530A8}" srcOrd="0" destOrd="0" presId="urn:microsoft.com/office/officeart/2011/layout/CircleProcess"/>
    <dgm:cxn modelId="{5A081742-A18D-4F82-AE72-B81D00F1337B}" type="presParOf" srcId="{E9E1BA4E-F0CB-448F-87B4-8FB9CA0530A8}" destId="{ED15FE9F-CE3A-414C-8270-2B4CD369770F}" srcOrd="0" destOrd="0" presId="urn:microsoft.com/office/officeart/2011/layout/CircleProcess"/>
    <dgm:cxn modelId="{E64B0345-63F1-45C2-94A2-DF5147B11520}" type="presParOf" srcId="{21DFB6D7-8876-4EA6-8F06-B99075FA2BF8}" destId="{0565AA26-779C-4C42-B289-21A5DB587B8E}" srcOrd="1" destOrd="0" presId="urn:microsoft.com/office/officeart/2011/layout/CircleProcess"/>
    <dgm:cxn modelId="{7ECC2154-C38E-4232-8A4D-F8908B385E53}" type="presParOf" srcId="{0565AA26-779C-4C42-B289-21A5DB587B8E}" destId="{37414EE3-24F8-452A-8ACE-0E055E916011}" srcOrd="0" destOrd="0" presId="urn:microsoft.com/office/officeart/2011/layout/CircleProcess"/>
    <dgm:cxn modelId="{FB22B102-12BB-4598-80F2-068C03548190}" type="presParOf" srcId="{21DFB6D7-8876-4EA6-8F06-B99075FA2BF8}" destId="{6EEB1B4B-BC2E-4AAF-B16F-885F77B0B3FA}" srcOrd="2" destOrd="0" presId="urn:microsoft.com/office/officeart/2011/layout/CircleProcess"/>
    <dgm:cxn modelId="{FDC28223-0FE2-4DD4-B0F4-0FF569B3CB8E}" type="presParOf" srcId="{21DFB6D7-8876-4EA6-8F06-B99075FA2BF8}" destId="{7438B3A7-3E07-405B-98AB-1E78D2E79C3C}" srcOrd="3" destOrd="0" presId="urn:microsoft.com/office/officeart/2011/layout/CircleProcess"/>
    <dgm:cxn modelId="{487A0255-4EDA-4D0D-80E2-BC0D45830AF6}" type="presParOf" srcId="{7438B3A7-3E07-405B-98AB-1E78D2E79C3C}" destId="{0536121A-5882-4248-A065-70B87BA69D7B}" srcOrd="0" destOrd="0" presId="urn:microsoft.com/office/officeart/2011/layout/CircleProcess"/>
    <dgm:cxn modelId="{2E4C4FC2-AD2B-4806-84F1-1FF1E6A24F4D}" type="presParOf" srcId="{21DFB6D7-8876-4EA6-8F06-B99075FA2BF8}" destId="{F6E74673-68F4-46E6-9C6D-A1635764B38B}" srcOrd="4" destOrd="0" presId="urn:microsoft.com/office/officeart/2011/layout/CircleProcess"/>
    <dgm:cxn modelId="{DAB8A0F0-CE10-45F3-8629-6A331B0910A0}" type="presParOf" srcId="{F6E74673-68F4-46E6-9C6D-A1635764B38B}" destId="{B93773C3-8FFE-4D5E-AE37-3EA2064BB4F0}" srcOrd="0" destOrd="0" presId="urn:microsoft.com/office/officeart/2011/layout/CircleProcess"/>
    <dgm:cxn modelId="{E6C2FDDB-B988-4563-B407-86BD433457DF}" type="presParOf" srcId="{21DFB6D7-8876-4EA6-8F06-B99075FA2BF8}" destId="{8504924A-6BD8-4C63-ABB9-6016EA98C247}" srcOrd="5" destOrd="0" presId="urn:microsoft.com/office/officeart/2011/layout/CircleProcess"/>
    <dgm:cxn modelId="{70A33C97-80BC-4992-9658-F488D4625E41}" type="presParOf" srcId="{21DFB6D7-8876-4EA6-8F06-B99075FA2BF8}" destId="{045C5B1F-FA90-4020-98A7-DD5EAF8C7D25}" srcOrd="6" destOrd="0" presId="urn:microsoft.com/office/officeart/2011/layout/CircleProcess"/>
    <dgm:cxn modelId="{7D17F360-6565-45CB-AE38-CD573AA1F858}" type="presParOf" srcId="{045C5B1F-FA90-4020-98A7-DD5EAF8C7D25}" destId="{FDFA8A72-8A9A-4263-A0E5-40E20B965A45}" srcOrd="0" destOrd="0" presId="urn:microsoft.com/office/officeart/2011/layout/CircleProcess"/>
    <dgm:cxn modelId="{8158CD8C-B949-4611-A303-A40D6768238D}" type="presParOf" srcId="{21DFB6D7-8876-4EA6-8F06-B99075FA2BF8}" destId="{DC4927BD-CCB0-4EA0-BA0D-3B72D0EEE334}" srcOrd="7" destOrd="0" presId="urn:microsoft.com/office/officeart/2011/layout/CircleProcess"/>
    <dgm:cxn modelId="{F40801D0-E952-49F9-900E-69D462C787DC}" type="presParOf" srcId="{DC4927BD-CCB0-4EA0-BA0D-3B72D0EEE334}" destId="{C5E3BFB0-7BF2-40A7-8679-E0834FD1C446}" srcOrd="0" destOrd="0" presId="urn:microsoft.com/office/officeart/2011/layout/CircleProcess"/>
    <dgm:cxn modelId="{9B2FF2A8-2FC7-455D-AB02-7A915A10B6EA}" type="presParOf" srcId="{21DFB6D7-8876-4EA6-8F06-B99075FA2BF8}" destId="{5784A7CC-E33B-440C-810B-03F555747E57}" srcOrd="8" destOrd="0" presId="urn:microsoft.com/office/officeart/2011/layout/CircleProcess"/>
    <dgm:cxn modelId="{5F892C04-19CF-4A6C-86D3-25623B5C9F72}" type="presParOf" srcId="{21DFB6D7-8876-4EA6-8F06-B99075FA2BF8}" destId="{4DC4B990-66A9-43F6-BAB1-80056CEA7479}" srcOrd="9" destOrd="0" presId="urn:microsoft.com/office/officeart/2011/layout/CircleProcess"/>
    <dgm:cxn modelId="{7D46D6AE-5C01-4D3C-ABBB-57B78DDD2A44}" type="presParOf" srcId="{4DC4B990-66A9-43F6-BAB1-80056CEA7479}" destId="{853B4D2F-57EA-4936-8CB8-00C7FFC00822}" srcOrd="0" destOrd="0" presId="urn:microsoft.com/office/officeart/2011/layout/CircleProcess"/>
    <dgm:cxn modelId="{B1AA0F9B-77ED-4C44-B35A-989B5484ED91}" type="presParOf" srcId="{21DFB6D7-8876-4EA6-8F06-B99075FA2BF8}" destId="{2076DA14-3798-4545-BD88-9697DCCB8281}" srcOrd="10" destOrd="0" presId="urn:microsoft.com/office/officeart/2011/layout/CircleProcess"/>
    <dgm:cxn modelId="{380658EC-3C01-4E91-901E-2BD690E230BF}" type="presParOf" srcId="{2076DA14-3798-4545-BD88-9697DCCB8281}" destId="{194BD53A-5430-43E9-8013-B32F528DD159}" srcOrd="0" destOrd="0" presId="urn:microsoft.com/office/officeart/2011/layout/CircleProcess"/>
    <dgm:cxn modelId="{24FD4868-63D5-4AA6-BB78-68B3E548C17F}" type="presParOf" srcId="{21DFB6D7-8876-4EA6-8F06-B99075FA2BF8}" destId="{67EE5AF3-7F78-4E1E-8E1D-40ED2019917B}" srcOrd="11" destOrd="0" presId="urn:microsoft.com/office/officeart/2011/layout/CircleProcess"/>
    <dgm:cxn modelId="{B515C7E4-DF48-490F-A891-07779DDEE35B}" type="presParOf" srcId="{21DFB6D7-8876-4EA6-8F06-B99075FA2BF8}" destId="{7BE1D00F-47E4-48C6-975C-1BFF9C8F0EF1}" srcOrd="12" destOrd="0" presId="urn:microsoft.com/office/officeart/2011/layout/CircleProcess"/>
    <dgm:cxn modelId="{F444E0DB-2B9A-4B4A-8DEE-E8612226CF33}" type="presParOf" srcId="{7BE1D00F-47E4-48C6-975C-1BFF9C8F0EF1}" destId="{78178A19-0B71-4AA3-84A4-17C5E7546547}" srcOrd="0" destOrd="0" presId="urn:microsoft.com/office/officeart/2011/layout/CircleProcess"/>
    <dgm:cxn modelId="{7410400A-0830-47CD-8798-AC381B59CA26}" type="presParOf" srcId="{21DFB6D7-8876-4EA6-8F06-B99075FA2BF8}" destId="{D554AE33-2C68-4955-A9C9-E37743723520}" srcOrd="13" destOrd="0" presId="urn:microsoft.com/office/officeart/2011/layout/CircleProcess"/>
    <dgm:cxn modelId="{98E41FD5-2955-46BE-B1FC-2A91C103C453}" type="presParOf" srcId="{D554AE33-2C68-4955-A9C9-E37743723520}" destId="{9C4C37CE-6CFD-4AFF-92DE-25EF5D6E757E}" srcOrd="0" destOrd="0" presId="urn:microsoft.com/office/officeart/2011/layout/CircleProcess"/>
    <dgm:cxn modelId="{3CF0F0B4-29EA-46AC-B83F-686B22D988F1}" type="presParOf" srcId="{21DFB6D7-8876-4EA6-8F06-B99075FA2BF8}" destId="{30E7E785-BC89-463C-8140-5CF72E9DEBC6}" srcOrd="14" destOrd="0" presId="urn:microsoft.com/office/officeart/2011/layout/CircleProcess"/>
    <dgm:cxn modelId="{6CF39C38-E9A5-42A8-9A79-21054CACF583}" type="presParOf" srcId="{21DFB6D7-8876-4EA6-8F06-B99075FA2BF8}" destId="{B536E6B1-8AF3-401E-A4EC-761D3A7278E4}" srcOrd="15" destOrd="0" presId="urn:microsoft.com/office/officeart/2011/layout/CircleProcess"/>
    <dgm:cxn modelId="{CDAC4DCE-AB43-4807-B9E6-82365B2523FF}" type="presParOf" srcId="{B536E6B1-8AF3-401E-A4EC-761D3A7278E4}" destId="{333F677B-3343-4AB6-BFA2-448EDFD37326}" srcOrd="0" destOrd="0" presId="urn:microsoft.com/office/officeart/2011/layout/CircleProcess"/>
    <dgm:cxn modelId="{1E5BD03C-E872-4EEA-86D4-3D46128C16B5}" type="presParOf" srcId="{21DFB6D7-8876-4EA6-8F06-B99075FA2BF8}" destId="{802372D9-503D-4093-8296-E41C18912AE6}" srcOrd="16" destOrd="0" presId="urn:microsoft.com/office/officeart/2011/layout/CircleProcess"/>
    <dgm:cxn modelId="{F6C9A452-D2A6-4D31-9BBA-18003B0B218A}" type="presParOf" srcId="{802372D9-503D-4093-8296-E41C18912AE6}" destId="{117285F4-CBF8-420A-8935-A1C7F3C8E669}" srcOrd="0" destOrd="0" presId="urn:microsoft.com/office/officeart/2011/layout/CircleProcess"/>
    <dgm:cxn modelId="{C4E1FDFD-2815-4414-B395-752F48EE4362}" type="presParOf" srcId="{21DFB6D7-8876-4EA6-8F06-B99075FA2BF8}" destId="{E11E2B3E-0835-4651-AF34-50B5E70A36A8}" srcOrd="17" destOrd="0" presId="urn:microsoft.com/office/officeart/2011/layout/CircleProcess"/>
    <dgm:cxn modelId="{73852E32-47B1-48B3-A736-451B917BC846}" type="presParOf" srcId="{21DFB6D7-8876-4EA6-8F06-B99075FA2BF8}" destId="{E2F3FEB6-AF56-4A94-8C09-46234DB036E8}" srcOrd="18" destOrd="0" presId="urn:microsoft.com/office/officeart/2011/layout/CircleProcess"/>
    <dgm:cxn modelId="{939ECC8C-C6E6-44F4-89F8-6354902FF423}" type="presParOf" srcId="{E2F3FEB6-AF56-4A94-8C09-46234DB036E8}" destId="{501033A6-01B1-4711-A6F4-7525138C999A}" srcOrd="0" destOrd="0" presId="urn:microsoft.com/office/officeart/2011/layout/CircleProcess"/>
    <dgm:cxn modelId="{CF9F7F9B-4DD2-47C0-AE2D-1EF2574EE997}" type="presParOf" srcId="{21DFB6D7-8876-4EA6-8F06-B99075FA2BF8}" destId="{0840C667-1CA8-4B47-9230-0AE6D4F98CA8}" srcOrd="19" destOrd="0" presId="urn:microsoft.com/office/officeart/2011/layout/CircleProcess"/>
    <dgm:cxn modelId="{6E990419-8C6E-4455-8605-2E053700C7B4}" type="presParOf" srcId="{0840C667-1CA8-4B47-9230-0AE6D4F98CA8}" destId="{B1442817-9958-46B5-9334-ABE5F06954C8}" srcOrd="0" destOrd="0" presId="urn:microsoft.com/office/officeart/2011/layout/CircleProcess"/>
    <dgm:cxn modelId="{AD307D92-109B-4770-9EDA-BDCBE8AED9ED}" type="presParOf" srcId="{21DFB6D7-8876-4EA6-8F06-B99075FA2BF8}" destId="{3645991C-34B7-412D-8FE4-CF46D95F1217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5FE9F-CE3A-414C-8270-2B4CD369770F}">
      <dsp:nvSpPr>
        <dsp:cNvPr id="0" name=""/>
        <dsp:cNvSpPr/>
      </dsp:nvSpPr>
      <dsp:spPr>
        <a:xfrm>
          <a:off x="9852474" y="524499"/>
          <a:ext cx="1390069" cy="1389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14EE3-24F8-452A-8ACE-0E055E916011}">
      <dsp:nvSpPr>
        <dsp:cNvPr id="0" name=""/>
        <dsp:cNvSpPr/>
      </dsp:nvSpPr>
      <dsp:spPr>
        <a:xfrm>
          <a:off x="9899699" y="570829"/>
          <a:ext cx="1296645" cy="12969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Attendance Report</a:t>
          </a:r>
        </a:p>
      </dsp:txBody>
      <dsp:txXfrm>
        <a:off x="10084494" y="756147"/>
        <a:ext cx="926028" cy="926348"/>
      </dsp:txXfrm>
    </dsp:sp>
    <dsp:sp modelId="{0536121A-5882-4248-A065-70B87BA69D7B}">
      <dsp:nvSpPr>
        <dsp:cNvPr id="0" name=""/>
        <dsp:cNvSpPr/>
      </dsp:nvSpPr>
      <dsp:spPr>
        <a:xfrm rot="2700000">
          <a:off x="8416897" y="524343"/>
          <a:ext cx="1389712" cy="138971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773C3-8FFE-4D5E-AE37-3EA2064BB4F0}">
      <dsp:nvSpPr>
        <dsp:cNvPr id="0" name=""/>
        <dsp:cNvSpPr/>
      </dsp:nvSpPr>
      <dsp:spPr>
        <a:xfrm>
          <a:off x="8463430" y="570829"/>
          <a:ext cx="1296645" cy="12969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API (Spring Boot) </a:t>
          </a:r>
        </a:p>
      </dsp:txBody>
      <dsp:txXfrm>
        <a:off x="8648225" y="756147"/>
        <a:ext cx="926028" cy="926348"/>
      </dsp:txXfrm>
    </dsp:sp>
    <dsp:sp modelId="{FDFA8A72-8A9A-4263-A0E5-40E20B965A45}">
      <dsp:nvSpPr>
        <dsp:cNvPr id="0" name=""/>
        <dsp:cNvSpPr/>
      </dsp:nvSpPr>
      <dsp:spPr>
        <a:xfrm rot="2700000">
          <a:off x="6981655" y="524343"/>
          <a:ext cx="1389712" cy="138971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3BFB0-7BF2-40A7-8679-E0834FD1C446}">
      <dsp:nvSpPr>
        <dsp:cNvPr id="0" name=""/>
        <dsp:cNvSpPr/>
      </dsp:nvSpPr>
      <dsp:spPr>
        <a:xfrm>
          <a:off x="7027162" y="570829"/>
          <a:ext cx="1296645" cy="12969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 err="1"/>
            <a:t>DataBase</a:t>
          </a:r>
          <a:r>
            <a:rPr lang="en-IN" sz="900" kern="1200" dirty="0"/>
            <a:t>(MySQL)</a:t>
          </a:r>
        </a:p>
      </dsp:txBody>
      <dsp:txXfrm>
        <a:off x="7212983" y="756147"/>
        <a:ext cx="926028" cy="926348"/>
      </dsp:txXfrm>
    </dsp:sp>
    <dsp:sp modelId="{853B4D2F-57EA-4936-8CB8-00C7FFC00822}">
      <dsp:nvSpPr>
        <dsp:cNvPr id="0" name=""/>
        <dsp:cNvSpPr/>
      </dsp:nvSpPr>
      <dsp:spPr>
        <a:xfrm rot="2700000">
          <a:off x="5545386" y="524343"/>
          <a:ext cx="1389712" cy="138971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BD53A-5430-43E9-8013-B32F528DD159}">
      <dsp:nvSpPr>
        <dsp:cNvPr id="0" name=""/>
        <dsp:cNvSpPr/>
      </dsp:nvSpPr>
      <dsp:spPr>
        <a:xfrm>
          <a:off x="5591919" y="570829"/>
          <a:ext cx="1296645" cy="12969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Embeddings</a:t>
          </a:r>
        </a:p>
      </dsp:txBody>
      <dsp:txXfrm>
        <a:off x="5776715" y="756147"/>
        <a:ext cx="926028" cy="926348"/>
      </dsp:txXfrm>
    </dsp:sp>
    <dsp:sp modelId="{78178A19-0B71-4AA3-84A4-17C5E7546547}">
      <dsp:nvSpPr>
        <dsp:cNvPr id="0" name=""/>
        <dsp:cNvSpPr/>
      </dsp:nvSpPr>
      <dsp:spPr>
        <a:xfrm rot="2700000">
          <a:off x="4109117" y="524343"/>
          <a:ext cx="1389712" cy="138971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C37CE-6CFD-4AFF-92DE-25EF5D6E757E}">
      <dsp:nvSpPr>
        <dsp:cNvPr id="0" name=""/>
        <dsp:cNvSpPr/>
      </dsp:nvSpPr>
      <dsp:spPr>
        <a:xfrm>
          <a:off x="4155651" y="570829"/>
          <a:ext cx="1296645" cy="12969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 err="1"/>
            <a:t>DeepFace</a:t>
          </a:r>
          <a:endParaRPr lang="en-IN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(CNN)</a:t>
          </a:r>
        </a:p>
      </dsp:txBody>
      <dsp:txXfrm>
        <a:off x="4340446" y="756147"/>
        <a:ext cx="926028" cy="926348"/>
      </dsp:txXfrm>
    </dsp:sp>
    <dsp:sp modelId="{333F677B-3343-4AB6-BFA2-448EDFD37326}">
      <dsp:nvSpPr>
        <dsp:cNvPr id="0" name=""/>
        <dsp:cNvSpPr/>
      </dsp:nvSpPr>
      <dsp:spPr>
        <a:xfrm rot="2700000">
          <a:off x="2673875" y="524343"/>
          <a:ext cx="1389712" cy="138971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285F4-CBF8-420A-8935-A1C7F3C8E669}">
      <dsp:nvSpPr>
        <dsp:cNvPr id="0" name=""/>
        <dsp:cNvSpPr/>
      </dsp:nvSpPr>
      <dsp:spPr>
        <a:xfrm>
          <a:off x="2719382" y="570829"/>
          <a:ext cx="1296645" cy="12969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OpenCV</a:t>
          </a:r>
        </a:p>
      </dsp:txBody>
      <dsp:txXfrm>
        <a:off x="2905204" y="756147"/>
        <a:ext cx="926028" cy="926348"/>
      </dsp:txXfrm>
    </dsp:sp>
    <dsp:sp modelId="{501033A6-01B1-4711-A6F4-7525138C999A}">
      <dsp:nvSpPr>
        <dsp:cNvPr id="0" name=""/>
        <dsp:cNvSpPr/>
      </dsp:nvSpPr>
      <dsp:spPr>
        <a:xfrm rot="2700000">
          <a:off x="1237606" y="524343"/>
          <a:ext cx="1389712" cy="138971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42817-9958-46B5-9334-ABE5F06954C8}">
      <dsp:nvSpPr>
        <dsp:cNvPr id="0" name=""/>
        <dsp:cNvSpPr/>
      </dsp:nvSpPr>
      <dsp:spPr>
        <a:xfrm>
          <a:off x="1274311" y="570829"/>
          <a:ext cx="1296645" cy="12969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Webcam</a:t>
          </a:r>
        </a:p>
      </dsp:txBody>
      <dsp:txXfrm>
        <a:off x="1459106" y="756147"/>
        <a:ext cx="926028" cy="926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0T08:54:35.94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09:18:34.556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 0,'5165'57'0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0T08:56:09.17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0T08:56:11.66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0T08:56:12.00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0T08:58:37.97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0T08:58:38.58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0T08:58:38.76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8-20T08:58:39.01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0T09:18:34.55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11 0 0,'0'6829'0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839A9-3E45-420C-8770-5418D9A1077C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521D-D030-43C3-8990-014402772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623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521D-D030-43C3-8990-01440277227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19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8F84-723B-3E1D-2D82-453500B57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F6A8E-BDFE-A3CF-2BED-938876F00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EBADD-8927-3204-368C-594BD563C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68D0C-C08A-7203-03E2-6849635E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33F67-7F0E-A607-295B-A2F533A4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89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50A6-7BA8-E80D-FD65-DFD24E27B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6CD56-3AA3-358C-3C3C-2A2ECBCF8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C81A5-7E5F-65D2-BECE-8DFCAC37E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B1CD-6C0C-4FA3-9B71-F20A7A77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426A7-4201-3FB1-B893-5EEB22BD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5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CD05B-C628-3C0A-2E7C-CF4E95EF8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DFB2B-16C8-7B62-372C-67EAC7B52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7CE8E-A5C9-C9B0-850C-A8A234EE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23314-800A-2EDA-DFB5-5CE58D6B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4834F-F8FE-9C5C-1B6C-EEB93142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51F8-4A68-2FFC-94F5-3891305F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3550-404F-9134-A92C-5CE897D9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110C6-78BA-26BC-BBE3-45A94003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478D0-C64F-0FC2-9F65-DB4294A4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AEE1A-26C9-418B-C5DA-6B886B89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66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7AD7-626B-9862-3C29-14C2C3990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2AF08-4650-1483-EE89-249AB3E8F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396C4-5DE5-C9A1-A8FF-61262264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67688-185C-E34F-723D-9290E3018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34FE5-F451-8E39-5759-729A7749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33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7083-4445-21A6-A2E0-49EE52D2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63CB0-6C96-2247-56C6-7E72B6419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14E3F-B67A-6297-E00C-5A5D1C265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2EE51-BD92-112A-39AA-348ED0FC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3C4D8-7642-B5CF-B54B-D20E4F4E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47CFC-6901-7ECA-33B4-C35F0A06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77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1FA2-8A25-C90E-7C50-515D4924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09A2B-E97D-D5A0-4AD0-01DECAB0C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51D88-C782-6CA6-3F39-516DC534C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8D6B7A-6289-ED6C-A20D-2C2552D72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AD84B-2D0C-46E1-4250-57CB413B5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566F6-4729-F773-1CF5-BFA7994B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70DA0F-6D41-F061-7181-6B8431A9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BB08D-E710-F675-0D96-7EBD9F642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44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5C22B-4993-B0BA-B9D7-5E6ACBC9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B413E-56B7-69BE-257A-2563E62E5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733EC0-611B-F8FE-7900-DD75A6C2C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18D94-EA07-AC28-5D9F-852D80E6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19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51DB9-1C83-D64D-ADF0-88ECE799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2D931-1045-E12E-37C6-A60F2547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2C26A-3920-F620-8829-3A4858CE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92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82EC-B630-D0A9-E7E2-555FE20A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4F23-77EE-9CB9-4333-77EA343E6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91BF8-D49E-EF34-5181-E5FC792F8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F4546-2469-9819-E5FA-2F125834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A9299-9D6F-AB28-E311-EFBB3596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57660-2F15-FA1C-DEAB-688166D9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758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98F4-5998-43E3-8080-465D35AE4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990D52-337E-A2E4-FD1A-461F1DA33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7014F-F9C2-13FD-023F-0B0E378BE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1145B-B5E5-30EF-702A-36A3ACC0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BF1BA-AF94-1B7C-596B-FE2EDC14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6D89B-17C3-408B-99DE-D67E71B4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93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B65E9-CA57-B732-59A8-9EA7AE84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2F76C-727C-6F47-ED32-2F35A29FA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4FAA-AC80-4AD5-152E-4A8FCF799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AE1D5-BBF8-4502-A7F9-B30C0381C801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348BC-A4AB-B65A-7838-F1D13A8AD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FC92F-03E9-BF5F-4450-08FC73417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1E45D-4379-4E4C-B23E-466FCB27D6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5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8.xml"/><Relationship Id="rId18" Type="http://schemas.openxmlformats.org/officeDocument/2006/relationships/image" Target="../media/image16.png"/><Relationship Id="rId3" Type="http://schemas.openxmlformats.org/officeDocument/2006/relationships/image" Target="../media/image100.png"/><Relationship Id="rId21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openxmlformats.org/officeDocument/2006/relationships/customXml" Target="../ink/ink7.xml"/><Relationship Id="rId17" Type="http://schemas.openxmlformats.org/officeDocument/2006/relationships/customXml" Target="../ink/ink9.xml"/><Relationship Id="rId2" Type="http://schemas.openxmlformats.org/officeDocument/2006/relationships/customXml" Target="../ink/ink1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24" Type="http://schemas.openxmlformats.org/officeDocument/2006/relationships/image" Target="../media/image20.jpeg"/><Relationship Id="rId5" Type="http://schemas.openxmlformats.org/officeDocument/2006/relationships/image" Target="../media/image11.png"/><Relationship Id="rId15" Type="http://schemas.openxmlformats.org/officeDocument/2006/relationships/image" Target="../media/image14.png"/><Relationship Id="rId23" Type="http://schemas.microsoft.com/office/2007/relationships/hdphoto" Target="../media/hdphoto1.wdp"/><Relationship Id="rId10" Type="http://schemas.openxmlformats.org/officeDocument/2006/relationships/image" Target="../media/image13.png"/><Relationship Id="rId19" Type="http://schemas.openxmlformats.org/officeDocument/2006/relationships/customXml" Target="../ink/ink10.xml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microsoft.com/office/2017/06/relationships/model3d" Target="../media/model3d6.glb"/><Relationship Id="rId2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17/06/relationships/model3d" Target="../media/model3d5.glb"/><Relationship Id="rId5" Type="http://schemas.microsoft.com/office/2017/06/relationships/model3d" Target="../media/model3d2.glb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17/06/relationships/model3d" Target="../media/model3d4.glb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DFAC4AE-B55D-13FC-16FA-087930764C96}"/>
              </a:ext>
            </a:extLst>
          </p:cNvPr>
          <p:cNvSpPr txBox="1"/>
          <p:nvPr/>
        </p:nvSpPr>
        <p:spPr>
          <a:xfrm>
            <a:off x="812627" y="237709"/>
            <a:ext cx="10842172" cy="664367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0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SYNOPSIS Presentation 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AttendX</a:t>
            </a:r>
            <a:endParaRPr lang="en-IN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  <a:buNone/>
            </a:pPr>
            <a:endParaRPr lang="en-IN" sz="600" b="1" dirty="0">
              <a:solidFill>
                <a:srgbClr val="1F497D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1000"/>
              </a:spcAft>
              <a:buNone/>
            </a:pPr>
            <a:r>
              <a:rPr lang="en-IN" sz="17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endParaRPr lang="en-IN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Arun Kumar(202410116100040)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dirty="0">
                <a:solidFill>
                  <a:srgbClr val="1F497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Ayushi Saran Singh(202410116100047)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Antra Prakash(202410116100035)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dirty="0">
                <a:solidFill>
                  <a:srgbClr val="1F497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Anurag Singh Kushwaha (202410116100039)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endParaRPr lang="en-IN" sz="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0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Session:2025-2026 (III Semester)</a:t>
            </a:r>
            <a:endParaRPr lang="en-IN" sz="2000" b="1" dirty="0">
              <a:solidFill>
                <a:srgbClr val="1F497D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endParaRPr lang="en-IN" sz="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700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supervision of </a:t>
            </a:r>
            <a:endParaRPr lang="en-IN" sz="17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19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Mr. Roshan Kumar Gupta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000" b="1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Computer Applications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IN" sz="2000" b="1" dirty="0">
                <a:solidFill>
                  <a:srgbClr val="1F497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KIET GROUP OF INSTITUTIONS, DELHI-NCR, GHAZIABAD-201206</a:t>
            </a:r>
          </a:p>
        </p:txBody>
      </p:sp>
      <p:pic>
        <p:nvPicPr>
          <p:cNvPr id="5" name="Picture 4" descr="A close-up of a logo&#10;&#10;AI-generated content may be incorrect.">
            <a:extLst>
              <a:ext uri="{FF2B5EF4-FFF2-40B4-BE49-F238E27FC236}">
                <a16:creationId xmlns:a16="http://schemas.microsoft.com/office/drawing/2014/main" id="{48DC02B4-1A9E-669F-DEA5-5FBC82F83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1" y="520457"/>
            <a:ext cx="3309483" cy="915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85AC38-6622-D926-4FC5-1EFD3B38FBB2}"/>
              </a:ext>
            </a:extLst>
          </p:cNvPr>
          <p:cNvSpPr txBox="1"/>
          <p:nvPr/>
        </p:nvSpPr>
        <p:spPr>
          <a:xfrm>
            <a:off x="4827639" y="1251258"/>
            <a:ext cx="330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AI Powered  Attendance System</a:t>
            </a:r>
          </a:p>
        </p:txBody>
      </p:sp>
    </p:spTree>
    <p:extLst>
      <p:ext uri="{BB962C8B-B14F-4D97-AF65-F5344CB8AC3E}">
        <p14:creationId xmlns:p14="http://schemas.microsoft.com/office/powerpoint/2010/main" val="340355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57500AF-8B7F-83B9-8FEA-CCC313FE88C1}"/>
              </a:ext>
            </a:extLst>
          </p:cNvPr>
          <p:cNvSpPr/>
          <p:nvPr/>
        </p:nvSpPr>
        <p:spPr>
          <a:xfrm>
            <a:off x="3220951" y="3726200"/>
            <a:ext cx="1879600" cy="24384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41867D-2AA5-7B4E-6118-0C879B04D98F}"/>
              </a:ext>
            </a:extLst>
          </p:cNvPr>
          <p:cNvSpPr/>
          <p:nvPr/>
        </p:nvSpPr>
        <p:spPr>
          <a:xfrm>
            <a:off x="3577148" y="4112646"/>
            <a:ext cx="1116256" cy="1443951"/>
          </a:xfrm>
          <a:prstGeom prst="rec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6CDE52-80B6-A173-20F9-FF23C2381F33}"/>
                  </a:ext>
                </a:extLst>
              </p14:cNvPr>
              <p14:cNvContentPartPr/>
              <p14:nvPr/>
            </p14:nvContentPartPr>
            <p14:xfrm>
              <a:off x="11003280" y="401288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6CDE52-80B6-A173-20F9-FF23C2381F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94640" y="3959240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E3EFB49-C360-82ED-6B26-2930987B4170}"/>
                  </a:ext>
                </a:extLst>
              </p14:cNvPr>
              <p14:cNvContentPartPr/>
              <p14:nvPr/>
            </p14:nvContentPartPr>
            <p14:xfrm>
              <a:off x="6024840" y="196088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E3EFB49-C360-82ED-6B26-2930987B41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5840" y="1907240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DA06FE4-510E-2AF7-98FC-5F01F65FCE93}"/>
              </a:ext>
            </a:extLst>
          </p:cNvPr>
          <p:cNvGrpSpPr/>
          <p:nvPr/>
        </p:nvGrpSpPr>
        <p:grpSpPr>
          <a:xfrm>
            <a:off x="6227880" y="1960880"/>
            <a:ext cx="360" cy="360"/>
            <a:chOff x="6227880" y="1960880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A1CBF0-A99C-118D-6CD6-C06480D05676}"/>
                    </a:ext>
                  </a:extLst>
                </p14:cNvPr>
                <p14:cNvContentPartPr/>
                <p14:nvPr/>
              </p14:nvContentPartPr>
              <p14:xfrm>
                <a:off x="6227880" y="196088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A1CBF0-A99C-118D-6CD6-C06480D056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18880" y="1907240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6F8AD7-0E81-C000-7A66-91E049675951}"/>
                    </a:ext>
                  </a:extLst>
                </p14:cNvPr>
                <p14:cNvContentPartPr/>
                <p14:nvPr/>
              </p14:nvContentPartPr>
              <p14:xfrm>
                <a:off x="6227880" y="196088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6F8AD7-0E81-C000-7A66-91E0496759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18880" y="1907240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E1D6C3-EC6A-3311-D34E-07BCA0E3C00D}"/>
                  </a:ext>
                </a:extLst>
              </p14:cNvPr>
              <p14:cNvContentPartPr/>
              <p14:nvPr/>
            </p14:nvContentPartPr>
            <p14:xfrm>
              <a:off x="6192253" y="2181208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E1D6C3-EC6A-3311-D34E-07BCA0E3C0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3253" y="2127568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6D5358B-5311-72A6-88FE-45BC9754D81F}"/>
                  </a:ext>
                </a:extLst>
              </p14:cNvPr>
              <p14:cNvContentPartPr/>
              <p14:nvPr/>
            </p14:nvContentPartPr>
            <p14:xfrm>
              <a:off x="6192253" y="2181208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6D5358B-5311-72A6-88FE-45BC9754D8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3253" y="2127568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16E9733-7F41-1ED4-17F2-519E2CEA6FD8}"/>
                  </a:ext>
                </a:extLst>
              </p14:cNvPr>
              <p14:cNvContentPartPr/>
              <p14:nvPr/>
            </p14:nvContentPartPr>
            <p14:xfrm>
              <a:off x="6192253" y="2181208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16E9733-7F41-1ED4-17F2-519E2CEA6F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3253" y="2127568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FE931C4-BCC9-40D4-C85A-E835B2E89F09}"/>
                  </a:ext>
                </a:extLst>
              </p14:cNvPr>
              <p14:cNvContentPartPr/>
              <p14:nvPr/>
            </p14:nvContentPartPr>
            <p14:xfrm>
              <a:off x="6192253" y="2181208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FE931C4-BCC9-40D4-C85A-E835B2E89F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83253" y="2127568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6B9F7037-3E96-994E-EA66-9507FB9E8D8C}"/>
              </a:ext>
            </a:extLst>
          </p:cNvPr>
          <p:cNvSpPr/>
          <p:nvPr/>
        </p:nvSpPr>
        <p:spPr>
          <a:xfrm>
            <a:off x="6376897" y="1561968"/>
            <a:ext cx="778085" cy="9541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76166F-2E79-87A9-6F53-CCFDF5F13785}"/>
              </a:ext>
            </a:extLst>
          </p:cNvPr>
          <p:cNvSpPr txBox="1"/>
          <p:nvPr/>
        </p:nvSpPr>
        <p:spPr>
          <a:xfrm>
            <a:off x="1534189" y="3069274"/>
            <a:ext cx="1092916" cy="31180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B3D345-30E4-D86E-55C7-F52B698090FB}"/>
              </a:ext>
            </a:extLst>
          </p:cNvPr>
          <p:cNvSpPr/>
          <p:nvPr/>
        </p:nvSpPr>
        <p:spPr>
          <a:xfrm>
            <a:off x="1420277" y="975882"/>
            <a:ext cx="4347969" cy="2128683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48" name="3D Model 2047" descr="Male head 2">
                <a:extLst>
                  <a:ext uri="{FF2B5EF4-FFF2-40B4-BE49-F238E27FC236}">
                    <a16:creationId xmlns:a16="http://schemas.microsoft.com/office/drawing/2014/main" id="{D511F516-F4B3-5387-7307-386E38CE51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880268"/>
                  </p:ext>
                </p:extLst>
              </p:nvPr>
            </p:nvGraphicFramePr>
            <p:xfrm>
              <a:off x="1515115" y="975882"/>
              <a:ext cx="1111990" cy="185331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11990" cy="1853318"/>
                    </a:xfrm>
                    <a:prstGeom prst="rect">
                      <a:avLst/>
                    </a:prstGeom>
                  </am3d:spPr>
                  <am3d:camera>
                    <am3d:pos x="0" y="0" z="714644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1" d="1000000"/>
                    <am3d:preTrans dx="0" dy="-1799531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13343" ay="48629" az="444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4805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48" name="3D Model 2047" descr="Male head 2">
                <a:extLst>
                  <a:ext uri="{FF2B5EF4-FFF2-40B4-BE49-F238E27FC236}">
                    <a16:creationId xmlns:a16="http://schemas.microsoft.com/office/drawing/2014/main" id="{D511F516-F4B3-5387-7307-386E38CE51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5115" y="975882"/>
                <a:ext cx="1111990" cy="1853318"/>
              </a:xfrm>
              <a:prstGeom prst="rect">
                <a:avLst/>
              </a:prstGeom>
            </p:spPr>
          </p:pic>
        </mc:Fallback>
      </mc:AlternateContent>
      <p:sp>
        <p:nvSpPr>
          <p:cNvPr id="2049" name="TextBox 2048">
            <a:extLst>
              <a:ext uri="{FF2B5EF4-FFF2-40B4-BE49-F238E27FC236}">
                <a16:creationId xmlns:a16="http://schemas.microsoft.com/office/drawing/2014/main" id="{EC69554F-E87E-066C-B60E-FFD618FB6C8E}"/>
              </a:ext>
            </a:extLst>
          </p:cNvPr>
          <p:cNvSpPr txBox="1"/>
          <p:nvPr/>
        </p:nvSpPr>
        <p:spPr>
          <a:xfrm>
            <a:off x="4001511" y="1567999"/>
            <a:ext cx="1627434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Cascade classifier, It will contain the features of the face</a:t>
            </a:r>
          </a:p>
        </p:txBody>
      </p:sp>
      <p:sp>
        <p:nvSpPr>
          <p:cNvPr id="2051" name="Arrow: Right 2050">
            <a:extLst>
              <a:ext uri="{FF2B5EF4-FFF2-40B4-BE49-F238E27FC236}">
                <a16:creationId xmlns:a16="http://schemas.microsoft.com/office/drawing/2014/main" id="{1BEF628F-A5E6-EEE8-8DA9-18E8BE181324}"/>
              </a:ext>
            </a:extLst>
          </p:cNvPr>
          <p:cNvSpPr/>
          <p:nvPr/>
        </p:nvSpPr>
        <p:spPr>
          <a:xfrm>
            <a:off x="2816177" y="1731237"/>
            <a:ext cx="778085" cy="9541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D47944EC-4F63-6B28-0054-90B1E03F8DE1}"/>
              </a:ext>
            </a:extLst>
          </p:cNvPr>
          <p:cNvSpPr/>
          <p:nvPr/>
        </p:nvSpPr>
        <p:spPr>
          <a:xfrm>
            <a:off x="7909656" y="877778"/>
            <a:ext cx="1879600" cy="243840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54" name="3D Model 2053" descr="Male head 2">
                <a:extLst>
                  <a:ext uri="{FF2B5EF4-FFF2-40B4-BE49-F238E27FC236}">
                    <a16:creationId xmlns:a16="http://schemas.microsoft.com/office/drawing/2014/main" id="{4212E47F-D1FB-9E6C-0F07-F87CF7CCE4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4633719"/>
                  </p:ext>
                </p:extLst>
              </p:nvPr>
            </p:nvGraphicFramePr>
            <p:xfrm>
              <a:off x="8274452" y="1179823"/>
              <a:ext cx="1150008" cy="1834310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150008" cy="1834310"/>
                    </a:xfrm>
                    <a:prstGeom prst="rect">
                      <a:avLst/>
                    </a:prstGeom>
                  </am3d:spPr>
                  <am3d:camera>
                    <am3d:pos x="0" y="0" z="714644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1" d="1000000"/>
                    <am3d:preTrans dx="0" dy="-1799531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6904" ay="-304808" az="-12126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4805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54" name="3D Model 2053" descr="Male head 2">
                <a:extLst>
                  <a:ext uri="{FF2B5EF4-FFF2-40B4-BE49-F238E27FC236}">
                    <a16:creationId xmlns:a16="http://schemas.microsoft.com/office/drawing/2014/main" id="{4212E47F-D1FB-9E6C-0F07-F87CF7CCE4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74452" y="1179823"/>
                <a:ext cx="1150008" cy="1834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055" name="Ink 2054">
                <a:extLst>
                  <a:ext uri="{FF2B5EF4-FFF2-40B4-BE49-F238E27FC236}">
                    <a16:creationId xmlns:a16="http://schemas.microsoft.com/office/drawing/2014/main" id="{FB968B70-F420-BF65-516F-7BDFA8800B3C}"/>
                  </a:ext>
                </a:extLst>
              </p14:cNvPr>
              <p14:cNvContentPartPr/>
              <p14:nvPr/>
            </p14:nvContentPartPr>
            <p14:xfrm>
              <a:off x="8874696" y="871165"/>
              <a:ext cx="720" cy="2458800"/>
            </p14:xfrm>
          </p:contentPart>
        </mc:Choice>
        <mc:Fallback xmlns="">
          <p:pic>
            <p:nvPicPr>
              <p:cNvPr id="2055" name="Ink 2054">
                <a:extLst>
                  <a:ext uri="{FF2B5EF4-FFF2-40B4-BE49-F238E27FC236}">
                    <a16:creationId xmlns:a16="http://schemas.microsoft.com/office/drawing/2014/main" id="{FB968B70-F420-BF65-516F-7BDFA8800B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56696" y="817165"/>
                <a:ext cx="36000" cy="25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056" name="Ink 2055">
                <a:extLst>
                  <a:ext uri="{FF2B5EF4-FFF2-40B4-BE49-F238E27FC236}">
                    <a16:creationId xmlns:a16="http://schemas.microsoft.com/office/drawing/2014/main" id="{0320B867-F65B-2C2D-2EAC-2A39787ADB5C}"/>
                  </a:ext>
                </a:extLst>
              </p14:cNvPr>
              <p14:cNvContentPartPr/>
              <p14:nvPr/>
            </p14:nvContentPartPr>
            <p14:xfrm>
              <a:off x="7929336" y="2191645"/>
              <a:ext cx="1860120" cy="20880"/>
            </p14:xfrm>
          </p:contentPart>
        </mc:Choice>
        <mc:Fallback xmlns="">
          <p:pic>
            <p:nvPicPr>
              <p:cNvPr id="2056" name="Ink 2055">
                <a:extLst>
                  <a:ext uri="{FF2B5EF4-FFF2-40B4-BE49-F238E27FC236}">
                    <a16:creationId xmlns:a16="http://schemas.microsoft.com/office/drawing/2014/main" id="{0320B867-F65B-2C2D-2EAC-2A39787ADB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20696" y="2137645"/>
                <a:ext cx="18777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58" name="3D Model 2057" descr="Male head 2">
                <a:extLst>
                  <a:ext uri="{FF2B5EF4-FFF2-40B4-BE49-F238E27FC236}">
                    <a16:creationId xmlns:a16="http://schemas.microsoft.com/office/drawing/2014/main" id="{7F37A474-40F7-71EC-C588-999263017A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4463950"/>
                  </p:ext>
                </p:extLst>
              </p:nvPr>
            </p:nvGraphicFramePr>
            <p:xfrm>
              <a:off x="3588919" y="3726200"/>
              <a:ext cx="1092713" cy="179057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1092713" cy="1790578"/>
                    </a:xfrm>
                    <a:prstGeom prst="rect">
                      <a:avLst/>
                    </a:prstGeom>
                  </am3d:spPr>
                  <am3d:camera>
                    <am3d:pos x="0" y="0" z="714644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1" d="1000000"/>
                    <am3d:preTrans dx="0" dy="-1799531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79560" ay="168165" az="18635"/>
                    <am3d:postTrans dx="0" dy="0" dz="0"/>
                  </am3d:trans>
                  <am3d:raster rName="Office3DRenderer" rVer="16.0.8326">
                    <am3d:blip r:embed="rId21"/>
                  </am3d:raster>
                  <am3d:objViewport viewportSz="23966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58" name="3D Model 2057" descr="Male head 2">
                <a:extLst>
                  <a:ext uri="{FF2B5EF4-FFF2-40B4-BE49-F238E27FC236}">
                    <a16:creationId xmlns:a16="http://schemas.microsoft.com/office/drawing/2014/main" id="{7F37A474-40F7-71EC-C588-999263017A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88919" y="3726200"/>
                <a:ext cx="1092713" cy="1790578"/>
              </a:xfrm>
              <a:prstGeom prst="rect">
                <a:avLst/>
              </a:prstGeom>
            </p:spPr>
          </p:pic>
        </mc:Fallback>
      </mc:AlternateContent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D82AF244-4D5E-9FF3-794D-663EDC79055D}"/>
              </a:ext>
            </a:extLst>
          </p:cNvPr>
          <p:cNvCxnSpPr/>
          <p:nvPr/>
        </p:nvCxnSpPr>
        <p:spPr>
          <a:xfrm>
            <a:off x="3651635" y="4113689"/>
            <a:ext cx="967283" cy="0"/>
          </a:xfrm>
          <a:prstGeom prst="line">
            <a:avLst/>
          </a:prstGeom>
          <a:ln w="381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60" name="TextBox 2059">
            <a:extLst>
              <a:ext uri="{FF2B5EF4-FFF2-40B4-BE49-F238E27FC236}">
                <a16:creationId xmlns:a16="http://schemas.microsoft.com/office/drawing/2014/main" id="{26068A33-AB03-EFCC-BC64-1F8F03BE0873}"/>
              </a:ext>
            </a:extLst>
          </p:cNvPr>
          <p:cNvSpPr txBox="1"/>
          <p:nvPr/>
        </p:nvSpPr>
        <p:spPr>
          <a:xfrm>
            <a:off x="1995660" y="4505766"/>
            <a:ext cx="941298" cy="52322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Displayed Image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EAE77DA-42D3-9F8F-FB39-F157058CFD06}"/>
              </a:ext>
            </a:extLst>
          </p:cNvPr>
          <p:cNvSpPr/>
          <p:nvPr/>
        </p:nvSpPr>
        <p:spPr>
          <a:xfrm>
            <a:off x="3407875" y="5643490"/>
            <a:ext cx="1514168" cy="3932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– </a:t>
            </a:r>
            <a:r>
              <a:rPr lang="en-IN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xyz</a:t>
            </a:r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 – 202410116100xxx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9D687BC0-F3E0-0FA5-5DF0-FB1FFA8CB40B}"/>
              </a:ext>
            </a:extLst>
          </p:cNvPr>
          <p:cNvSpPr txBox="1"/>
          <p:nvPr/>
        </p:nvSpPr>
        <p:spPr>
          <a:xfrm>
            <a:off x="8218262" y="4935132"/>
            <a:ext cx="1343192" cy="95410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will read the input and the feature file</a:t>
            </a:r>
          </a:p>
        </p:txBody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EBAFD6D8-6821-538D-ABBC-B20A22C081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9489" y="4328000"/>
            <a:ext cx="871821" cy="1381436"/>
          </a:xfrm>
          <a:prstGeom prst="rect">
            <a:avLst/>
          </a:prstGeom>
        </p:spPr>
      </p:pic>
      <p:sp>
        <p:nvSpPr>
          <p:cNvPr id="2064" name="Arrow: Right 2063">
            <a:extLst>
              <a:ext uri="{FF2B5EF4-FFF2-40B4-BE49-F238E27FC236}">
                <a16:creationId xmlns:a16="http://schemas.microsoft.com/office/drawing/2014/main" id="{B6B21B7D-CBBE-9F7D-C8FC-8217465B9559}"/>
              </a:ext>
            </a:extLst>
          </p:cNvPr>
          <p:cNvSpPr/>
          <p:nvPr/>
        </p:nvSpPr>
        <p:spPr>
          <a:xfrm rot="10800000">
            <a:off x="5768246" y="4593264"/>
            <a:ext cx="778085" cy="9541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65" name="Picture 4" descr="OpenCV - YouTube">
            <a:extLst>
              <a:ext uri="{FF2B5EF4-FFF2-40B4-BE49-F238E27FC236}">
                <a16:creationId xmlns:a16="http://schemas.microsoft.com/office/drawing/2014/main" id="{F8514537-56EB-9C7C-8E9E-4C262C2B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538" y="3936025"/>
            <a:ext cx="980640" cy="98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Title 1">
            <a:extLst>
              <a:ext uri="{FF2B5EF4-FFF2-40B4-BE49-F238E27FC236}">
                <a16:creationId xmlns:a16="http://schemas.microsoft.com/office/drawing/2014/main" id="{12BB954F-C0BF-FDA5-0C45-BDEAF6BE5D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📖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AttendX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76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38" presetClass="emph" presetSubtype="128" accel="20000" decel="2000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" dur="5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" presetID="38" presetClass="emph" presetSubtype="128" accel="20000" decel="2000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5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71C9F-46FA-9998-E5EC-AF9DDE6B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CA988D-883A-6DE5-451A-1B3609732F4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📖 Project Outcome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A8036B-43A1-5771-DDA8-51C0286ACCC5}"/>
              </a:ext>
            </a:extLst>
          </p:cNvPr>
          <p:cNvSpPr txBox="1"/>
          <p:nvPr/>
        </p:nvSpPr>
        <p:spPr>
          <a:xfrm>
            <a:off x="943897" y="1323541"/>
            <a:ext cx="10097729" cy="110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Development – Attendance system using AI + Spring Boot + MySQL.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real-world application of AI/ML in academics.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 Advance analytic Dashboard, Multi Campus Integration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09F52D-D43D-A057-7FC5-3B4C6B9CE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255343"/>
              </p:ext>
            </p:extLst>
          </p:nvPr>
        </p:nvGraphicFramePr>
        <p:xfrm>
          <a:off x="0" y="2762864"/>
          <a:ext cx="12191420" cy="4120621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2719356">
                  <a:extLst>
                    <a:ext uri="{9D8B030D-6E8A-4147-A177-3AD203B41FA5}">
                      <a16:colId xmlns:a16="http://schemas.microsoft.com/office/drawing/2014/main" val="3702407287"/>
                    </a:ext>
                  </a:extLst>
                </a:gridCol>
                <a:gridCol w="791186">
                  <a:extLst>
                    <a:ext uri="{9D8B030D-6E8A-4147-A177-3AD203B41FA5}">
                      <a16:colId xmlns:a16="http://schemas.microsoft.com/office/drawing/2014/main" val="3523616440"/>
                    </a:ext>
                  </a:extLst>
                </a:gridCol>
                <a:gridCol w="486137">
                  <a:extLst>
                    <a:ext uri="{9D8B030D-6E8A-4147-A177-3AD203B41FA5}">
                      <a16:colId xmlns:a16="http://schemas.microsoft.com/office/drawing/2014/main" val="1805107973"/>
                    </a:ext>
                  </a:extLst>
                </a:gridCol>
                <a:gridCol w="509286">
                  <a:extLst>
                    <a:ext uri="{9D8B030D-6E8A-4147-A177-3AD203B41FA5}">
                      <a16:colId xmlns:a16="http://schemas.microsoft.com/office/drawing/2014/main" val="3021891872"/>
                    </a:ext>
                  </a:extLst>
                </a:gridCol>
                <a:gridCol w="486136">
                  <a:extLst>
                    <a:ext uri="{9D8B030D-6E8A-4147-A177-3AD203B41FA5}">
                      <a16:colId xmlns:a16="http://schemas.microsoft.com/office/drawing/2014/main" val="2249446706"/>
                    </a:ext>
                  </a:extLst>
                </a:gridCol>
                <a:gridCol w="523796">
                  <a:extLst>
                    <a:ext uri="{9D8B030D-6E8A-4147-A177-3AD203B41FA5}">
                      <a16:colId xmlns:a16="http://schemas.microsoft.com/office/drawing/2014/main" val="3363212852"/>
                    </a:ext>
                  </a:extLst>
                </a:gridCol>
                <a:gridCol w="552650">
                  <a:extLst>
                    <a:ext uri="{9D8B030D-6E8A-4147-A177-3AD203B41FA5}">
                      <a16:colId xmlns:a16="http://schemas.microsoft.com/office/drawing/2014/main" val="2713959656"/>
                    </a:ext>
                  </a:extLst>
                </a:gridCol>
                <a:gridCol w="497711">
                  <a:extLst>
                    <a:ext uri="{9D8B030D-6E8A-4147-A177-3AD203B41FA5}">
                      <a16:colId xmlns:a16="http://schemas.microsoft.com/office/drawing/2014/main" val="1038198341"/>
                    </a:ext>
                  </a:extLst>
                </a:gridCol>
                <a:gridCol w="486137">
                  <a:extLst>
                    <a:ext uri="{9D8B030D-6E8A-4147-A177-3AD203B41FA5}">
                      <a16:colId xmlns:a16="http://schemas.microsoft.com/office/drawing/2014/main" val="1500052588"/>
                    </a:ext>
                  </a:extLst>
                </a:gridCol>
                <a:gridCol w="462987">
                  <a:extLst>
                    <a:ext uri="{9D8B030D-6E8A-4147-A177-3AD203B41FA5}">
                      <a16:colId xmlns:a16="http://schemas.microsoft.com/office/drawing/2014/main" val="1488114869"/>
                    </a:ext>
                  </a:extLst>
                </a:gridCol>
                <a:gridCol w="405114">
                  <a:extLst>
                    <a:ext uri="{9D8B030D-6E8A-4147-A177-3AD203B41FA5}">
                      <a16:colId xmlns:a16="http://schemas.microsoft.com/office/drawing/2014/main" val="2128155768"/>
                    </a:ext>
                  </a:extLst>
                </a:gridCol>
                <a:gridCol w="532436">
                  <a:extLst>
                    <a:ext uri="{9D8B030D-6E8A-4147-A177-3AD203B41FA5}">
                      <a16:colId xmlns:a16="http://schemas.microsoft.com/office/drawing/2014/main" val="1310712258"/>
                    </a:ext>
                  </a:extLst>
                </a:gridCol>
                <a:gridCol w="555585">
                  <a:extLst>
                    <a:ext uri="{9D8B030D-6E8A-4147-A177-3AD203B41FA5}">
                      <a16:colId xmlns:a16="http://schemas.microsoft.com/office/drawing/2014/main" val="1077549355"/>
                    </a:ext>
                  </a:extLst>
                </a:gridCol>
                <a:gridCol w="578734">
                  <a:extLst>
                    <a:ext uri="{9D8B030D-6E8A-4147-A177-3AD203B41FA5}">
                      <a16:colId xmlns:a16="http://schemas.microsoft.com/office/drawing/2014/main" val="1950228302"/>
                    </a:ext>
                  </a:extLst>
                </a:gridCol>
                <a:gridCol w="567159">
                  <a:extLst>
                    <a:ext uri="{9D8B030D-6E8A-4147-A177-3AD203B41FA5}">
                      <a16:colId xmlns:a16="http://schemas.microsoft.com/office/drawing/2014/main" val="3387741308"/>
                    </a:ext>
                  </a:extLst>
                </a:gridCol>
                <a:gridCol w="567160">
                  <a:extLst>
                    <a:ext uri="{9D8B030D-6E8A-4147-A177-3AD203B41FA5}">
                      <a16:colId xmlns:a16="http://schemas.microsoft.com/office/drawing/2014/main" val="203257301"/>
                    </a:ext>
                  </a:extLst>
                </a:gridCol>
                <a:gridCol w="520861">
                  <a:extLst>
                    <a:ext uri="{9D8B030D-6E8A-4147-A177-3AD203B41FA5}">
                      <a16:colId xmlns:a16="http://schemas.microsoft.com/office/drawing/2014/main" val="1246731442"/>
                    </a:ext>
                  </a:extLst>
                </a:gridCol>
                <a:gridCol w="428263">
                  <a:extLst>
                    <a:ext uri="{9D8B030D-6E8A-4147-A177-3AD203B41FA5}">
                      <a16:colId xmlns:a16="http://schemas.microsoft.com/office/drawing/2014/main" val="3098368934"/>
                    </a:ext>
                  </a:extLst>
                </a:gridCol>
                <a:gridCol w="520726">
                  <a:extLst>
                    <a:ext uri="{9D8B030D-6E8A-4147-A177-3AD203B41FA5}">
                      <a16:colId xmlns:a16="http://schemas.microsoft.com/office/drawing/2014/main" val="340980404"/>
                    </a:ext>
                  </a:extLst>
                </a:gridCol>
              </a:tblGrid>
              <a:tr h="29993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/>
                        <a:t>PHASE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Week 1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2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3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4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5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6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7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8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9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10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11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12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13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14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15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16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/>
                        <a:t>17</a:t>
                      </a:r>
                      <a:endParaRPr lang="en-IN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200" b="1" dirty="0"/>
                        <a:t>18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4005778051"/>
                  </a:ext>
                </a:extLst>
              </a:tr>
              <a:tr h="5853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/>
                        <a:t>Requirement Analysis &amp; Planning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████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/>
                        <a:t>████</a:t>
                      </a: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3573645452"/>
                  </a:ext>
                </a:extLst>
              </a:tr>
              <a:tr h="2454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/>
                        <a:t>System Design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2103410386"/>
                  </a:ext>
                </a:extLst>
              </a:tr>
              <a:tr h="415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/>
                        <a:t>Dataset Preparation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50358745"/>
                  </a:ext>
                </a:extLst>
              </a:tr>
              <a:tr h="3587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/>
                        <a:t>Model Development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708940374"/>
                  </a:ext>
                </a:extLst>
              </a:tr>
              <a:tr h="6419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/>
                        <a:t>Integration &amp; Backend Development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rgbClr val="C00000"/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rgbClr val="C00000"/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rgbClr val="C00000"/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1243589962"/>
                  </a:ext>
                </a:extLst>
              </a:tr>
              <a:tr h="415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/>
                        <a:t>Frontend Development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rgbClr val="92D050"/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rgbClr val="92D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rgbClr val="92D050"/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rgbClr val="92D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3251393650"/>
                  </a:ext>
                </a:extLst>
              </a:tr>
              <a:tr h="415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/>
                        <a:t>Testing &amp; Debugging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rgbClr val="7030A0"/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rgbClr val="7030A0"/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rgbClr val="7030A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822226097"/>
                  </a:ext>
                </a:extLst>
              </a:tr>
              <a:tr h="24546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/>
                        <a:t>Deployment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1490433058"/>
                  </a:ext>
                </a:extLst>
              </a:tr>
              <a:tr h="4720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dirty="0"/>
                        <a:t>Documentation &amp; Reporting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dirty="0">
                          <a:solidFill>
                            <a:srgbClr val="00B0F0"/>
                          </a:solidFill>
                        </a:rPr>
                        <a:t>████</a:t>
                      </a:r>
                      <a:endParaRPr lang="en-IN" sz="1000" dirty="0">
                        <a:solidFill>
                          <a:srgbClr val="00B0F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0622" marR="20622" marT="10311" marB="10311" anchor="ctr"/>
                </a:tc>
                <a:extLst>
                  <a:ext uri="{0D108BD9-81ED-4DB2-BD59-A6C34878D82A}">
                    <a16:rowId xmlns:a16="http://schemas.microsoft.com/office/drawing/2014/main" val="3225729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FFC0049-10F8-2C15-D893-5AEA7F2E8BCD}"/>
              </a:ext>
            </a:extLst>
          </p:cNvPr>
          <p:cNvSpPr txBox="1"/>
          <p:nvPr/>
        </p:nvSpPr>
        <p:spPr>
          <a:xfrm>
            <a:off x="10307638" y="2184034"/>
            <a:ext cx="1884362" cy="369332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B8533F-3F30-878F-7914-5326E84323F1}"/>
              </a:ext>
            </a:extLst>
          </p:cNvPr>
          <p:cNvSpPr/>
          <p:nvPr/>
        </p:nvSpPr>
        <p:spPr>
          <a:xfrm>
            <a:off x="9809624" y="2383060"/>
            <a:ext cx="206478" cy="3941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350ED0-6480-8710-C11B-D00FB3702604}"/>
              </a:ext>
            </a:extLst>
          </p:cNvPr>
          <p:cNvSpPr/>
          <p:nvPr/>
        </p:nvSpPr>
        <p:spPr>
          <a:xfrm>
            <a:off x="9850438" y="2309705"/>
            <a:ext cx="457200" cy="1255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271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F4F30-12C8-5B6D-99AE-7E28546D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4575A9-6146-1101-0C4E-ACBDEBEC1833}"/>
              </a:ext>
            </a:extLst>
          </p:cNvPr>
          <p:cNvSpPr txBox="1"/>
          <p:nvPr/>
        </p:nvSpPr>
        <p:spPr>
          <a:xfrm>
            <a:off x="1450258" y="1823766"/>
            <a:ext cx="9291484" cy="337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Attendance with Facial Recognition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system provides a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modern, reliable, and efficient solution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 replace manual attendance methods.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By combining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AI-based face recognition (</a:t>
            </a:r>
            <a:r>
              <a:rPr lang="en-US" sz="16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Facenet, CNNs)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with a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secure web backend (Spring Boot + MySQL)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the project ensures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accuracy, speed, and security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eliminates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proxy attendance, human errors, and time delays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making the process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automated and transparent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system demonstrates the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real-world application of AI/ML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in education and workplace environments.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With future enhancements like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dashboards, mobile app integration, and analytics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the system can evolve into a </a:t>
            </a:r>
            <a:r>
              <a:rPr lang="en-US" sz="16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comprehensive smart attendance platform</a:t>
            </a:r>
            <a:r>
              <a:rPr lang="en-US" sz="16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9D0C09-01D0-7A26-F276-083F265347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📖 Conclusion</a:t>
            </a:r>
          </a:p>
        </p:txBody>
      </p:sp>
    </p:spTree>
    <p:extLst>
      <p:ext uri="{BB962C8B-B14F-4D97-AF65-F5344CB8AC3E}">
        <p14:creationId xmlns:p14="http://schemas.microsoft.com/office/powerpoint/2010/main" val="69081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B5AACF-3EC8-3A14-11BB-0E53B20C82C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📖 Introduction –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AttendX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F6C68-637B-247B-8815-8E570FD8B0C2}"/>
              </a:ext>
            </a:extLst>
          </p:cNvPr>
          <p:cNvSpPr/>
          <p:nvPr/>
        </p:nvSpPr>
        <p:spPr>
          <a:xfrm>
            <a:off x="8644312" y="897467"/>
            <a:ext cx="1846034" cy="177800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aroler in Blue Jacket">
                <a:extLst>
                  <a:ext uri="{FF2B5EF4-FFF2-40B4-BE49-F238E27FC236}">
                    <a16:creationId xmlns:a16="http://schemas.microsoft.com/office/drawing/2014/main" id="{19680FD0-F2D4-6EB8-2F08-F5CBF7D75D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2200886"/>
                  </p:ext>
                </p:extLst>
              </p:nvPr>
            </p:nvGraphicFramePr>
            <p:xfrm>
              <a:off x="8587218" y="744314"/>
              <a:ext cx="1960219" cy="49290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60219" cy="4929094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342981" ay="1695104" az="1627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287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aroler in Blue Jacket">
                <a:extLst>
                  <a:ext uri="{FF2B5EF4-FFF2-40B4-BE49-F238E27FC236}">
                    <a16:creationId xmlns:a16="http://schemas.microsoft.com/office/drawing/2014/main" id="{19680FD0-F2D4-6EB8-2F08-F5CBF7D75D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7218" y="744314"/>
                <a:ext cx="1960219" cy="4929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Human Nose">
                <a:extLst>
                  <a:ext uri="{FF2B5EF4-FFF2-40B4-BE49-F238E27FC236}">
                    <a16:creationId xmlns:a16="http://schemas.microsoft.com/office/drawing/2014/main" id="{235A1677-E506-BB96-0FFF-D8F88469A3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0081968"/>
                  </p:ext>
                </p:extLst>
              </p:nvPr>
            </p:nvGraphicFramePr>
            <p:xfrm>
              <a:off x="10981476" y="2167467"/>
              <a:ext cx="464996" cy="42125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64996" cy="421253"/>
                    </a:xfrm>
                    <a:prstGeom prst="rect">
                      <a:avLst/>
                    </a:prstGeom>
                  </am3d:spPr>
                  <am3d:camera>
                    <am3d:pos x="0" y="0" z="687119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43733" d="1000000"/>
                    <am3d:preTrans dx="37" dy="-14467229" dz="-55856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914" ay="1452667" az="-43272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8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Human Nose">
                <a:extLst>
                  <a:ext uri="{FF2B5EF4-FFF2-40B4-BE49-F238E27FC236}">
                    <a16:creationId xmlns:a16="http://schemas.microsoft.com/office/drawing/2014/main" id="{235A1677-E506-BB96-0FFF-D8F88469A3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81476" y="2167467"/>
                <a:ext cx="464996" cy="421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Eyes - Disgust">
                <a:extLst>
                  <a:ext uri="{FF2B5EF4-FFF2-40B4-BE49-F238E27FC236}">
                    <a16:creationId xmlns:a16="http://schemas.microsoft.com/office/drawing/2014/main" id="{99FE3BEF-68FD-68B3-ACEB-B6865F7A20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0237322"/>
                  </p:ext>
                </p:extLst>
              </p:nvPr>
            </p:nvGraphicFramePr>
            <p:xfrm>
              <a:off x="10728632" y="1511967"/>
              <a:ext cx="853307" cy="42125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53307" cy="421252"/>
                    </a:xfrm>
                    <a:prstGeom prst="rect">
                      <a:avLst/>
                    </a:prstGeom>
                  </am3d:spPr>
                  <am3d:camera>
                    <am3d:pos x="0" y="0" z="524590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3088" d="1000000"/>
                    <am3d:preTrans dx="-1" dy="-101807796" dz="-23970359"/>
                    <am3d:scale>
                      <am3d:sx n="1000000" d="1000000"/>
                      <am3d:sy n="1000000" d="1000000"/>
                      <am3d:sz n="1000000" d="1000000"/>
                    </am3d:scale>
                    <am3d:rot ax="-504970" ay="-213677" az="3158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937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Eyes - Disgust">
                <a:extLst>
                  <a:ext uri="{FF2B5EF4-FFF2-40B4-BE49-F238E27FC236}">
                    <a16:creationId xmlns:a16="http://schemas.microsoft.com/office/drawing/2014/main" id="{99FE3BEF-68FD-68B3-ACEB-B6865F7A2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28632" y="1511967"/>
                <a:ext cx="853307" cy="421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Mouth - Joy">
                <a:extLst>
                  <a:ext uri="{FF2B5EF4-FFF2-40B4-BE49-F238E27FC236}">
                    <a16:creationId xmlns:a16="http://schemas.microsoft.com/office/drawing/2014/main" id="{4E47F21E-E8F4-65D9-CD44-DADD21B07B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5425768"/>
                  </p:ext>
                </p:extLst>
              </p:nvPr>
            </p:nvGraphicFramePr>
            <p:xfrm flipV="1">
              <a:off x="7776953" y="2465185"/>
              <a:ext cx="629074" cy="344717"/>
            </p:xfrm>
            <a:graphic>
              <a:graphicData uri="http://schemas.microsoft.com/office/drawing/2017/model3d">
                <am3d:model3d r:embed="rId9">
                  <am3d:spPr>
                    <a:xfrm flipV="1">
                      <a:off x="0" y="0"/>
                      <a:ext cx="629074" cy="344717"/>
                    </a:xfrm>
                    <a:prstGeom prst="rect">
                      <a:avLst/>
                    </a:prstGeom>
                  </am3d:spPr>
                  <am3d:camera>
                    <am3d:pos x="0" y="0" z="543544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56613" d="1000000"/>
                    <am3d:preTrans dx="-1" dy="-1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444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Mouth - Joy">
                <a:extLst>
                  <a:ext uri="{FF2B5EF4-FFF2-40B4-BE49-F238E27FC236}">
                    <a16:creationId xmlns:a16="http://schemas.microsoft.com/office/drawing/2014/main" id="{4E47F21E-E8F4-65D9-CD44-DADD21B07B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V="1">
                <a:off x="7776953" y="2465185"/>
                <a:ext cx="629074" cy="344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Give this head a face">
                <a:extLst>
                  <a:ext uri="{FF2B5EF4-FFF2-40B4-BE49-F238E27FC236}">
                    <a16:creationId xmlns:a16="http://schemas.microsoft.com/office/drawing/2014/main" id="{E64481E5-3671-1F62-29FF-3C318328BC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01272473"/>
                  </p:ext>
                </p:extLst>
              </p:nvPr>
            </p:nvGraphicFramePr>
            <p:xfrm>
              <a:off x="7416800" y="1032226"/>
              <a:ext cx="989226" cy="113524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9226" cy="1135241"/>
                    </a:xfrm>
                    <a:prstGeom prst="rect">
                      <a:avLst/>
                    </a:prstGeom>
                  </am3d:spPr>
                  <am3d:camera>
                    <am3d:pos x="0" y="0" z="696409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01722" d="1000000"/>
                    <am3d:preTrans dx="0" dy="-18020637" dz="-6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68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Give this head a face">
                <a:extLst>
                  <a:ext uri="{FF2B5EF4-FFF2-40B4-BE49-F238E27FC236}">
                    <a16:creationId xmlns:a16="http://schemas.microsoft.com/office/drawing/2014/main" id="{E64481E5-3671-1F62-29FF-3C318328BC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6800" y="1032226"/>
                <a:ext cx="989226" cy="1135241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6D7EE0-A7AA-7BB7-A8C2-F09F8F5F8885}"/>
              </a:ext>
            </a:extLst>
          </p:cNvPr>
          <p:cNvCxnSpPr>
            <a:cxnSpLocks/>
          </p:cNvCxnSpPr>
          <p:nvPr/>
        </p:nvCxnSpPr>
        <p:spPr>
          <a:xfrm flipH="1">
            <a:off x="8091490" y="1599846"/>
            <a:ext cx="1024405" cy="12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334684-2B81-4BB7-DDFA-4F563F9D6939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406027" y="2378093"/>
            <a:ext cx="1347573" cy="25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62111-F8B6-FE6D-8009-C6871EE20388}"/>
              </a:ext>
            </a:extLst>
          </p:cNvPr>
          <p:cNvCxnSpPr/>
          <p:nvPr/>
        </p:nvCxnSpPr>
        <p:spPr>
          <a:xfrm>
            <a:off x="9898897" y="2020311"/>
            <a:ext cx="1058543" cy="444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19D247-0518-3EF6-07D0-1B8798FB1CDF}"/>
              </a:ext>
            </a:extLst>
          </p:cNvPr>
          <p:cNvCxnSpPr/>
          <p:nvPr/>
        </p:nvCxnSpPr>
        <p:spPr>
          <a:xfrm flipV="1">
            <a:off x="10140299" y="1617280"/>
            <a:ext cx="653299" cy="315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CD558CB-D883-7F65-F235-E9062758EE8A}"/>
              </a:ext>
            </a:extLst>
          </p:cNvPr>
          <p:cNvSpPr/>
          <p:nvPr/>
        </p:nvSpPr>
        <p:spPr>
          <a:xfrm>
            <a:off x="8644311" y="5673411"/>
            <a:ext cx="2937627" cy="5676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Name : </a:t>
            </a:r>
            <a:r>
              <a:rPr lang="en-IN" dirty="0" err="1"/>
              <a:t>xyz</a:t>
            </a:r>
            <a:br>
              <a:rPr lang="en-IN" dirty="0"/>
            </a:br>
            <a:r>
              <a:rPr lang="en-IN" dirty="0"/>
              <a:t>Roll : 202410116100xxx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AB364-F884-4262-DEEB-924368645C43}"/>
              </a:ext>
            </a:extLst>
          </p:cNvPr>
          <p:cNvSpPr txBox="1"/>
          <p:nvPr/>
        </p:nvSpPr>
        <p:spPr>
          <a:xfrm>
            <a:off x="548812" y="1468966"/>
            <a:ext cx="7082844" cy="21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is one of the most essential academic activities in schools, colleges, and workplaces.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manual roll calls or ID card swipes are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time-consuming, error-prone, and vulnerable to proxy attendance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these challenges, we propose an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Attendance System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uses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technology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767B2-5106-B4C9-253F-197C07B11873}"/>
              </a:ext>
            </a:extLst>
          </p:cNvPr>
          <p:cNvSpPr txBox="1"/>
          <p:nvPr/>
        </p:nvSpPr>
        <p:spPr>
          <a:xfrm>
            <a:off x="548812" y="3733047"/>
            <a:ext cx="792922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system:</a:t>
            </a:r>
          </a:p>
          <a:p>
            <a:pPr algn="just">
              <a:lnSpc>
                <a:spcPct val="150000"/>
              </a:lnSpc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live video through a webcam.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and recognizes student faces using </a:t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r>
              <a:rPr lang="en-IN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facenet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marks attendance and stores it securely in a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database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This project aims to provide an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accurate, secure, and efficient solution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managing attendance records while reducing manual workload.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6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6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1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10"/>
                            </p:stCondLst>
                            <p:childTnLst>
                              <p:par>
                                <p:cTn id="24" presetID="60" presetClass="entr" presetSubtype="1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1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10"/>
                            </p:stCondLst>
                            <p:childTnLst>
                              <p:par>
                                <p:cTn id="35" presetID="60" presetClass="entr" presetSubtype="1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1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10"/>
                            </p:stCondLst>
                            <p:childTnLst>
                              <p:par>
                                <p:cTn id="46" presetID="60" presetClass="entr" presetSubtype="1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1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EDCC0-E2BD-B4F6-726F-7836EFAC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318" y="95873"/>
            <a:ext cx="7714541" cy="77145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BCDCD4-C7C5-5B3F-2CFF-1BA40B46B072}"/>
              </a:ext>
            </a:extLst>
          </p:cNvPr>
          <p:cNvSpPr txBox="1"/>
          <p:nvPr/>
        </p:nvSpPr>
        <p:spPr>
          <a:xfrm>
            <a:off x="943897" y="1504336"/>
            <a:ext cx="6548284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attendance marking using facial recognition.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secure, user-friendly web application.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real-time recognition via webcam.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centralized records in a database.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measured by: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accuracy ≥ 90-95%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manual errors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efficiency compared to manual roll call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8C19CB-250C-52DE-F4E3-9E8F4F32BE4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3391859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📖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9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4AB8C5-F7DB-8B40-964B-20D61946FE22}"/>
              </a:ext>
            </a:extLst>
          </p:cNvPr>
          <p:cNvSpPr txBox="1"/>
          <p:nvPr/>
        </p:nvSpPr>
        <p:spPr>
          <a:xfrm>
            <a:off x="1032388" y="1790428"/>
            <a:ext cx="6096000" cy="374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of students with face images.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camera feed for attendance.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storage (student info + attendance).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Admin/teacher interfaces.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🔑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Features/Modules: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Module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Module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&amp; Security Layer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Reports/Exports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CA5015-4DDD-6899-305E-828EB18ABD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📖 Project Scope</a:t>
            </a:r>
          </a:p>
        </p:txBody>
      </p:sp>
      <p:pic>
        <p:nvPicPr>
          <p:cNvPr id="4098" name="Picture 2" descr="Facial Recognition, AI Surveillance, and the Future of Humanity (1/25/24)">
            <a:extLst>
              <a:ext uri="{FF2B5EF4-FFF2-40B4-BE49-F238E27FC236}">
                <a16:creationId xmlns:a16="http://schemas.microsoft.com/office/drawing/2014/main" id="{A7C3DD05-06CC-A82C-B3C4-6B4823D33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0" t="1034"/>
          <a:stretch>
            <a:fillRect/>
          </a:stretch>
        </p:blipFill>
        <p:spPr bwMode="auto">
          <a:xfrm>
            <a:off x="6735097" y="935289"/>
            <a:ext cx="5456903" cy="592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32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33B8-9CE1-1F8A-CA4C-47BDBD3A8A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📖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SDG Level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6B9B64-861B-6E37-5B5E-401D21604671}"/>
              </a:ext>
            </a:extLst>
          </p:cNvPr>
          <p:cNvSpPr txBox="1"/>
          <p:nvPr/>
        </p:nvSpPr>
        <p:spPr>
          <a:xfrm>
            <a:off x="4758813" y="2010441"/>
            <a:ext cx="9566788" cy="457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Our Project Contributes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Attendance Tracking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manual roll-calls and proxy attendance.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that only present students are marked, promoting fairness.</a:t>
            </a:r>
          </a:p>
          <a:p>
            <a:pPr lvl="1" algn="just">
              <a:lnSpc>
                <a:spcPct val="150000"/>
              </a:lnSpc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Efficiency for Teachers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Automates attendance in seconds, giving teachers more time to focus on actual teaching.</a:t>
            </a:r>
          </a:p>
          <a:p>
            <a:pPr lvl="1" algn="just">
              <a:lnSpc>
                <a:spcPct val="150000"/>
              </a:lnSpc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Student Monitoring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reliable records of student participation.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identify irregular attendance patterns → early intervention for at-risk students.</a:t>
            </a:r>
          </a:p>
          <a:p>
            <a:pPr lvl="1" algn="just">
              <a:lnSpc>
                <a:spcPct val="150000"/>
              </a:lnSpc>
            </a:pPr>
            <a:endParaRPr lang="en-US" sz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 &amp; Accountability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data is stored securely in databases.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manipulation, ensuring equal treatment for all students.</a:t>
            </a:r>
          </a:p>
          <a:p>
            <a:pPr algn="just">
              <a:lnSpc>
                <a:spcPct val="150000"/>
              </a:lnSpc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goal image">
            <a:extLst>
              <a:ext uri="{FF2B5EF4-FFF2-40B4-BE49-F238E27FC236}">
                <a16:creationId xmlns:a16="http://schemas.microsoft.com/office/drawing/2014/main" id="{BE49DB60-93D7-0915-59F4-9504A9C20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90" y="1921950"/>
            <a:ext cx="4120512" cy="40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AC3C67-996D-F932-559A-389EB2208CA6}"/>
              </a:ext>
            </a:extLst>
          </p:cNvPr>
          <p:cNvSpPr txBox="1"/>
          <p:nvPr/>
        </p:nvSpPr>
        <p:spPr>
          <a:xfrm>
            <a:off x="585019" y="1264154"/>
            <a:ext cx="11021962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SDG 4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Education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Ensures fair, accurate, and time-saving attendance in classrooms.</a:t>
            </a:r>
          </a:p>
        </p:txBody>
      </p:sp>
    </p:spTree>
    <p:extLst>
      <p:ext uri="{BB962C8B-B14F-4D97-AF65-F5344CB8AC3E}">
        <p14:creationId xmlns:p14="http://schemas.microsoft.com/office/powerpoint/2010/main" val="379186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7CA557-375E-5D6C-AE1B-56A1930DFD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📖 Methodology</a:t>
            </a:r>
          </a:p>
        </p:txBody>
      </p:sp>
      <p:pic>
        <p:nvPicPr>
          <p:cNvPr id="5124" name="Picture 4" descr="General structure of face recognition system | Download Scientific Diagram">
            <a:extLst>
              <a:ext uri="{FF2B5EF4-FFF2-40B4-BE49-F238E27FC236}">
                <a16:creationId xmlns:a16="http://schemas.microsoft.com/office/drawing/2014/main" id="{A1444AE3-60E9-7A44-F614-81E83C2D0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t="7287" r="8366"/>
          <a:stretch>
            <a:fillRect/>
          </a:stretch>
        </p:blipFill>
        <p:spPr bwMode="auto">
          <a:xfrm>
            <a:off x="4807973" y="935288"/>
            <a:ext cx="7384027" cy="592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E24C2A-AE2D-AA9E-9CFD-766CAB68B9D2}"/>
              </a:ext>
            </a:extLst>
          </p:cNvPr>
          <p:cNvSpPr txBox="1"/>
          <p:nvPr/>
        </p:nvSpPr>
        <p:spPr>
          <a:xfrm>
            <a:off x="806246" y="1951983"/>
            <a:ext cx="4147591" cy="383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Approach: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Agile (iterative development, continuous feedback).</a:t>
            </a:r>
          </a:p>
          <a:p>
            <a:pPr algn="just">
              <a:lnSpc>
                <a:spcPct val="150000"/>
              </a:lnSpc>
            </a:pPr>
            <a:endParaRPr lang="en-IN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 CSS, JS, Bootstrap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Spring Boot (APIs), MySQL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AI/ML: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Python, OpenCV,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facenet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TensorFlow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Spring Security +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BCrypt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Postman, Swagger</a:t>
            </a:r>
          </a:p>
        </p:txBody>
      </p:sp>
    </p:spTree>
    <p:extLst>
      <p:ext uri="{BB962C8B-B14F-4D97-AF65-F5344CB8AC3E}">
        <p14:creationId xmlns:p14="http://schemas.microsoft.com/office/powerpoint/2010/main" val="191837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BE8B-A868-CB10-2CB3-106B51037A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📖Technologies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3978A-7774-691F-9DF0-F83349278895}"/>
              </a:ext>
            </a:extLst>
          </p:cNvPr>
          <p:cNvSpPr txBox="1"/>
          <p:nvPr/>
        </p:nvSpPr>
        <p:spPr>
          <a:xfrm>
            <a:off x="331470" y="1266224"/>
            <a:ext cx="1026642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u="sng" dirty="0"/>
              <a:t>Frontend Technologies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HTML</a:t>
            </a:r>
            <a:r>
              <a:rPr lang="en-IN" sz="2000" dirty="0"/>
              <a:t> – For structuring the content and layout of the web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CSS</a:t>
            </a:r>
            <a:r>
              <a:rPr lang="en-IN" sz="2000" dirty="0"/>
              <a:t> – For styling, design, and responsive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JavaScript (JS)</a:t>
            </a:r>
            <a:r>
              <a:rPr lang="en-IN" sz="2000" dirty="0"/>
              <a:t> – For dynamic behaviour and interactivity.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GSAP (</a:t>
            </a:r>
            <a:r>
              <a:rPr lang="en-IN" sz="2000" b="1" dirty="0" err="1"/>
              <a:t>GreenSock</a:t>
            </a:r>
            <a:r>
              <a:rPr lang="en-IN" sz="2000" b="1" dirty="0"/>
              <a:t> Animation Platform)</a:t>
            </a:r>
            <a:r>
              <a:rPr lang="en-IN" sz="2000" dirty="0"/>
              <a:t> – For smooth animations and motion effects.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961E3A-615E-6A51-5534-9C718EAEE41B}"/>
              </a:ext>
            </a:extLst>
          </p:cNvPr>
          <p:cNvSpPr txBox="1"/>
          <p:nvPr/>
        </p:nvSpPr>
        <p:spPr>
          <a:xfrm>
            <a:off x="331470" y="3440710"/>
            <a:ext cx="978179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u="sng" dirty="0"/>
              <a:t>Backend Technologies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Java (Spring Boot Framework)</a:t>
            </a:r>
            <a:r>
              <a:rPr lang="en-US" sz="2000" dirty="0"/>
              <a:t> – For building the backend logic, REST APIs, and handling business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Spring Data JPA (Hibernate)</a:t>
            </a:r>
            <a:r>
              <a:rPr lang="en-US" sz="2000" dirty="0"/>
              <a:t> – For ORM (Object Relational Mapping) and easy interaction with the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MySQL</a:t>
            </a:r>
            <a:r>
              <a:rPr lang="en-US" sz="2000" dirty="0"/>
              <a:t> – For storing user details, attendance records, and face registration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Spring Security</a:t>
            </a:r>
            <a:r>
              <a:rPr lang="en-US" sz="2000" dirty="0"/>
              <a:t> – For authentication, authorization, and securing the APIs.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Maven</a:t>
            </a:r>
            <a:r>
              <a:rPr lang="en-US" sz="2000" dirty="0"/>
              <a:t> – For project build, dependency management, and running the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REST API</a:t>
            </a:r>
            <a:r>
              <a:rPr lang="en-US" sz="2000" dirty="0"/>
              <a:t> – For communication between frontend and backend (attendance marking, face registration, recognition).</a:t>
            </a:r>
            <a:endParaRPr lang="en-IN" sz="2000" b="1" u="sng" dirty="0"/>
          </a:p>
        </p:txBody>
      </p:sp>
    </p:spTree>
    <p:extLst>
      <p:ext uri="{BB962C8B-B14F-4D97-AF65-F5344CB8AC3E}">
        <p14:creationId xmlns:p14="http://schemas.microsoft.com/office/powerpoint/2010/main" val="1421886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B4A2-F8D7-091C-CFBD-F9E7925767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📖 </a:t>
            </a:r>
            <a:r>
              <a:rPr lang="en-IN" sz="4800" b="1" dirty="0"/>
              <a:t>AI Part: </a:t>
            </a:r>
            <a:r>
              <a:rPr lang="en-IN" dirty="0"/>
              <a:t>AI-Powered Face Recognition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27A225-74E9-B572-D2BC-77FC539EF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15921"/>
              </p:ext>
            </p:extLst>
          </p:nvPr>
        </p:nvGraphicFramePr>
        <p:xfrm>
          <a:off x="440267" y="1134533"/>
          <a:ext cx="11311466" cy="1998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3733">
                  <a:extLst>
                    <a:ext uri="{9D8B030D-6E8A-4147-A177-3AD203B41FA5}">
                      <a16:colId xmlns:a16="http://schemas.microsoft.com/office/drawing/2014/main" val="173302390"/>
                    </a:ext>
                  </a:extLst>
                </a:gridCol>
                <a:gridCol w="8957733">
                  <a:extLst>
                    <a:ext uri="{9D8B030D-6E8A-4147-A177-3AD203B41FA5}">
                      <a16:colId xmlns:a16="http://schemas.microsoft.com/office/drawing/2014/main" val="4266877200"/>
                    </a:ext>
                  </a:extLst>
                </a:gridCol>
              </a:tblGrid>
              <a:tr h="5147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/>
                        <a:t>Technology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/>
                        <a:t>Purpose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5328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OpenCV (cv2)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Captures live video frames and processes images for face detection.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61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 handling of numerical arrays and matrices for image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077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Keras-FaceNet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Pre-trained FaceNet model for extracting 128D/512D face embeddings.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263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Scikit-learn (SVM)</a:t>
                      </a:r>
                      <a:endParaRPr lang="en-IN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Trains a Support Vector Machine classifier on extracted embeddings for face recognition.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4759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3C371F9-6D35-4DB4-46B0-1E0677B64013}"/>
              </a:ext>
            </a:extLst>
          </p:cNvPr>
          <p:cNvSpPr txBox="1"/>
          <p:nvPr/>
        </p:nvSpPr>
        <p:spPr>
          <a:xfrm>
            <a:off x="1024466" y="3233931"/>
            <a:ext cx="10143067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  <a:p>
            <a:endParaRPr lang="en-IN" sz="1050" b="1" dirty="0"/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Capture (via Camera)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 captures a live frame from the webcam.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positions their face correctly for recognition.</a:t>
            </a:r>
          </a:p>
          <a:p>
            <a:pPr lvl="2" algn="just"/>
            <a:endParaRPr lang="en-I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Embedding Extraction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face image → FaceNet → numerical embedding representing unique facial features.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classifier learns to classify embeddings as specific individuals.</a:t>
            </a:r>
          </a:p>
          <a:p>
            <a:pPr lvl="2" algn="just"/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face → embedding → SVM predicts the person’s identity and sends data to backend.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168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C3B4E8-CB8A-8BB5-D5AA-C09069101D1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352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📖 </a:t>
            </a:r>
            <a:r>
              <a:rPr lang="en-IN" b="1" dirty="0"/>
              <a:t>System Architecture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31E8D2D-B891-05EA-EDD0-25C8282D5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335700"/>
              </p:ext>
            </p:extLst>
          </p:nvPr>
        </p:nvGraphicFramePr>
        <p:xfrm>
          <a:off x="0" y="4552335"/>
          <a:ext cx="121920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What is Facial Recognition &amp; How does it work?">
            <a:extLst>
              <a:ext uri="{FF2B5EF4-FFF2-40B4-BE49-F238E27FC236}">
                <a16:creationId xmlns:a16="http://schemas.microsoft.com/office/drawing/2014/main" id="{F3BC3EC9-EB51-9E69-3E93-E3E984AC6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5288"/>
            <a:ext cx="12192000" cy="401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37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1006</Words>
  <Application>Microsoft Office PowerPoint</Application>
  <PresentationFormat>Widescreen</PresentationFormat>
  <Paragraphs>188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Kumar</dc:creator>
  <cp:lastModifiedBy>Arun Kumar</cp:lastModifiedBy>
  <cp:revision>7</cp:revision>
  <dcterms:created xsi:type="dcterms:W3CDTF">2025-08-19T20:12:46Z</dcterms:created>
  <dcterms:modified xsi:type="dcterms:W3CDTF">2025-10-02T16:03:59Z</dcterms:modified>
</cp:coreProperties>
</file>